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99" d="100"/>
          <a:sy n="99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8270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BI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열람권한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요청서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3" y="669754"/>
            <a:ext cx="5151309" cy="60323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669178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BI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열람권한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요청서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열람권한</a:t>
            </a:r>
            <a:r>
              <a:rPr lang="ko-KR" altLang="en-US" sz="800" b="1" dirty="0" smtClean="0"/>
              <a:t> 요청 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열람사유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열람항목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등 상세 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smtClean="0"/>
              <a:t>11.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11284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11284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69950" y="112200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43401" y="1611317"/>
            <a:ext cx="1055318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749" y="1903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623" y="2535015"/>
            <a:ext cx="4681852" cy="665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60310" y="27707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56727" y="48226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623" y="3605729"/>
            <a:ext cx="4668413" cy="2652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2003" y="6253550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1133" y="64468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58257" y="112200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1128414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588913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212222" y="-2496293"/>
            <a:ext cx="539501" cy="6709914"/>
          </a:xfrm>
          <a:prstGeom prst="bentConnector3">
            <a:avLst>
              <a:gd name="adj1" fmla="val 14237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89917" y="11284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94792" y="11284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BI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열람권한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요청서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BI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열람권한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요청서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48798</TotalTime>
  <Words>468</Words>
  <Application>Microsoft Office PowerPoint</Application>
  <PresentationFormat>와이드스크린</PresentationFormat>
  <Paragraphs>172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863</cp:revision>
  <dcterms:created xsi:type="dcterms:W3CDTF">2019-06-18T00:52:31Z</dcterms:created>
  <dcterms:modified xsi:type="dcterms:W3CDTF">2021-07-15T04:14:48Z</dcterms:modified>
</cp:coreProperties>
</file>