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77" d="100"/>
          <a:sy n="77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5209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Security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Report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9" y="781722"/>
            <a:ext cx="5138423" cy="54273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781722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Security Report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수신부서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프로세스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수신자가 없을 시 기안 결재자 영역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추가 결재선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결재선 정보를 제공하는 화면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보안 문서 내용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 문서 관련 상세 내용 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임시저장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내용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TempSave_OnClick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1240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1240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396116" y="1234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869950" y="1234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2623" y="1723861"/>
            <a:ext cx="960709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6118" y="20162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35047" y="1723861"/>
            <a:ext cx="563671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75099" y="20162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2623" y="2542784"/>
            <a:ext cx="2138155" cy="438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2623" y="3043825"/>
            <a:ext cx="4668413" cy="438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46010" y="265469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56727" y="31730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2623" y="3632548"/>
            <a:ext cx="4668413" cy="192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2003" y="5575519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56727" y="45442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1133" y="57879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258257" y="1234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1483063" y="1234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7012" y="1240958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701457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212222" y="-2383749"/>
            <a:ext cx="539501" cy="6709914"/>
          </a:xfrm>
          <a:prstGeom prst="bentConnector3">
            <a:avLst>
              <a:gd name="adj1" fmla="val 142372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Security Report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Security Report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48776</TotalTime>
  <Words>490</Words>
  <Application>Microsoft Office PowerPoint</Application>
  <PresentationFormat>와이드스크린</PresentationFormat>
  <Paragraphs>180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858</cp:revision>
  <dcterms:created xsi:type="dcterms:W3CDTF">2019-06-18T00:52:31Z</dcterms:created>
  <dcterms:modified xsi:type="dcterms:W3CDTF">2021-07-15T03:50:48Z</dcterms:modified>
</cp:coreProperties>
</file>