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61" r:id="rId3"/>
    <p:sldId id="269" r:id="rId4"/>
    <p:sldId id="298" r:id="rId5"/>
    <p:sldId id="301" r:id="rId6"/>
    <p:sldId id="30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1" autoAdjust="0"/>
    <p:restoredTop sz="93875" autoAdjust="0"/>
  </p:normalViewPr>
  <p:slideViewPr>
    <p:cSldViewPr snapToGrid="0" showGuides="1">
      <p:cViewPr>
        <p:scale>
          <a:sx n="100" d="100"/>
          <a:sy n="100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913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25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483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6670416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URL/Application </a:t>
            </a:r>
            <a:r>
              <a:rPr lang="ko-KR" altLang="en-US" sz="3200" b="1" dirty="0">
                <a:solidFill>
                  <a:schemeClr val="bg1"/>
                </a:solidFill>
                <a:latin typeface="+mn-ea"/>
              </a:rPr>
              <a:t>정책 변경 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신청서</a:t>
            </a:r>
            <a:endParaRPr lang="en-US" altLang="ko-KR" sz="3200" b="1" dirty="0" smtClean="0">
              <a:solidFill>
                <a:schemeClr val="bg1"/>
              </a:solidFill>
              <a:latin typeface="+mn-ea"/>
            </a:endParaRPr>
          </a:p>
          <a:p>
            <a:pPr>
              <a:defRPr/>
            </a:pPr>
            <a:r>
              <a:rPr lang="ko-KR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화면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  <a:ea typeface="+mn-ea"/>
              </a:rPr>
              <a:t>기능정의서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21.06.23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26279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21.06.23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02" y="606175"/>
            <a:ext cx="4655019" cy="59027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URL/Application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정책 변경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신청서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err="1" smtClean="0"/>
              <a:t>기안부서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기안자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결재 프로세스 정보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changeFormInfo</a:t>
            </a:r>
            <a:r>
              <a:rPr lang="en-US" altLang="ko-KR" sz="800" dirty="0" smtClean="0"/>
              <a:t>()</a:t>
            </a:r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err="1" smtClean="0"/>
              <a:t>수신부서</a:t>
            </a:r>
            <a:endParaRPr lang="en-US" altLang="ko-KR" sz="800" b="1" dirty="0" smtClean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수신자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결재 프로세스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정보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수신자가 없을 시 기안 결재자 영역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3. </a:t>
            </a:r>
            <a:r>
              <a:rPr lang="ko-KR" altLang="en-US" sz="800" b="1" dirty="0" smtClean="0"/>
              <a:t>전자결재 기본정보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제목 및 상신 기본 정보 입력 화면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4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정책변경 신청 정보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정책변견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신청을 위한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요청기간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요청정책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요청사유등을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입력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smtClean="0"/>
              <a:t>첨부파일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첨부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Div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노출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: </a:t>
            </a:r>
            <a:r>
              <a:rPr lang="en-US" altLang="ko-KR" sz="800" dirty="0" err="1" smtClean="0"/>
              <a:t>FileAttach_OnClick</a:t>
            </a:r>
            <a:r>
              <a:rPr lang="en-US" altLang="ko-KR" sz="800" dirty="0" smtClean="0"/>
              <a:t>()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6. </a:t>
            </a:r>
            <a:r>
              <a:rPr lang="ko-KR" altLang="en-US" sz="800" b="1" dirty="0" err="1" smtClean="0"/>
              <a:t>참조결재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참조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결재 팝업 창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호출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: </a:t>
            </a:r>
            <a:r>
              <a:rPr lang="en-US" altLang="ko-KR" sz="800" dirty="0"/>
              <a:t>_</a:t>
            </a:r>
            <a:r>
              <a:rPr lang="en-US" altLang="ko-KR" sz="800" dirty="0" err="1" smtClean="0"/>
              <a:t>FORM_fnSelectDocLink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7. </a:t>
            </a:r>
            <a:r>
              <a:rPr lang="ko-KR" altLang="en-US" sz="800" b="1" dirty="0" smtClean="0"/>
              <a:t>상신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결재상신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진행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: </a:t>
            </a:r>
            <a:r>
              <a:rPr lang="en-US" altLang="ko-KR" sz="800" dirty="0" err="1" smtClean="0"/>
              <a:t>DraftAction_OnClick</a:t>
            </a:r>
            <a:r>
              <a:rPr lang="en-US" altLang="ko-KR" sz="800" dirty="0" smtClean="0"/>
              <a:t>()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8. </a:t>
            </a:r>
            <a:r>
              <a:rPr lang="ko-KR" altLang="en-US" sz="800" b="1" dirty="0" err="1" smtClean="0"/>
              <a:t>의견입력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의견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입력창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노출 및 기입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DraftComment_OnClick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9. </a:t>
            </a:r>
            <a:r>
              <a:rPr lang="ko-KR" altLang="en-US" sz="800" b="1" dirty="0" smtClean="0"/>
              <a:t>파일첨부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첨부 파일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Div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 노출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/>
              <a:t>FileAttach_OnClick</a:t>
            </a:r>
            <a:r>
              <a:rPr lang="en-US" altLang="ko-KR" sz="800" dirty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10. </a:t>
            </a:r>
            <a:r>
              <a:rPr lang="ko-KR" altLang="en-US" sz="800" b="1" dirty="0" smtClean="0"/>
              <a:t>보안설정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보안문서는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지정된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회람자만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열람가능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SetSecurity_OnClick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11. </a:t>
            </a:r>
            <a:r>
              <a:rPr lang="ko-KR" altLang="en-US" sz="800" b="1" dirty="0" err="1" smtClean="0"/>
              <a:t>임시저장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작성한 내용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임시저장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TempSave_OnClick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12. </a:t>
            </a:r>
            <a:r>
              <a:rPr lang="ko-KR" altLang="en-US" sz="800" b="1" dirty="0" smtClean="0"/>
              <a:t>인쇄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양식화면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인쇄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printNow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printNow</a:t>
            </a:r>
            <a:r>
              <a:rPr lang="en-US" altLang="ko-KR" sz="800" dirty="0" smtClean="0"/>
              <a:t>()</a:t>
            </a:r>
            <a:endParaRPr lang="en-US" altLang="ko-KR" sz="8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771062" y="309310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771062" y="408747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138644" y="578846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634512" y="245467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138644" y="548366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979920" y="245467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294552" y="124095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9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1708532" y="1234545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10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970087" y="124095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86629" y="124095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2170648" y="1234545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2544274" y="1234545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92727" y="2895601"/>
            <a:ext cx="4225637" cy="599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92727" y="1849121"/>
            <a:ext cx="882073" cy="883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511040" y="1849121"/>
            <a:ext cx="426720" cy="883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92727" y="3677921"/>
            <a:ext cx="4225637" cy="1747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23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911" y="755330"/>
            <a:ext cx="3480012" cy="4072301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64" y="755330"/>
            <a:ext cx="4139226" cy="4233728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1826" y="755330"/>
            <a:ext cx="1925948" cy="2848819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URL/Application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정책 변경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신청서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참조 문서 선택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err="1" smtClean="0"/>
              <a:t>결재문서</a:t>
            </a:r>
            <a:r>
              <a:rPr lang="ko-KR" altLang="en-US" sz="800" b="1" dirty="0" smtClean="0"/>
              <a:t> 트리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결재문서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관련 트리 정보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/>
              <a:t>_</a:t>
            </a:r>
            <a:r>
              <a:rPr lang="en-US" altLang="ko-KR" sz="800" dirty="0" err="1" smtClean="0"/>
              <a:t>fn_BindingFolderTree</a:t>
            </a:r>
            <a:r>
              <a:rPr lang="en-US" altLang="ko-KR" sz="800" dirty="0" smtClean="0"/>
              <a:t>()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err="1" smtClean="0"/>
              <a:t>문서조회</a:t>
            </a:r>
            <a:endParaRPr lang="en-US" altLang="ko-KR" sz="800" b="1" dirty="0" smtClean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기간 및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검색어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입력을 통한 조회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_</a:t>
            </a:r>
            <a:r>
              <a:rPr lang="en-US" altLang="ko-KR" sz="800" dirty="0" err="1" smtClean="0"/>
              <a:t>fnSearchDocList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3. </a:t>
            </a:r>
            <a:r>
              <a:rPr lang="ko-KR" altLang="en-US" sz="800" b="1" dirty="0" err="1" smtClean="0"/>
              <a:t>문서목록</a:t>
            </a:r>
            <a:endParaRPr lang="en-US" altLang="ko-KR" sz="800" b="1" dirty="0" smtClean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조건에 따른 목록 조회 화면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getDocList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4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목록 내 </a:t>
            </a:r>
            <a:r>
              <a:rPr lang="ko-KR" altLang="en-US" sz="800" b="1" dirty="0" err="1" smtClean="0"/>
              <a:t>문서선택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 된 문서 상세페이지 팝업 노출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: </a:t>
            </a:r>
            <a:r>
              <a:rPr lang="en-US" altLang="ko-KR" sz="800" dirty="0" err="1" smtClean="0"/>
              <a:t>fnOpenDoc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smtClean="0"/>
              <a:t>첨부파일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첨부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Div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노출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: </a:t>
            </a:r>
            <a:r>
              <a:rPr lang="en-US" altLang="ko-KR" sz="800" dirty="0" err="1" smtClean="0"/>
              <a:t>FileAttach_OnClick</a:t>
            </a:r>
            <a:r>
              <a:rPr lang="en-US" altLang="ko-KR" sz="800" dirty="0" smtClean="0"/>
              <a:t>()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6. </a:t>
            </a:r>
            <a:r>
              <a:rPr lang="ko-KR" altLang="en-US" sz="800" b="1" dirty="0" err="1" smtClean="0"/>
              <a:t>참조결재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참조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결재 팝업 창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호출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: </a:t>
            </a:r>
            <a:r>
              <a:rPr lang="en-US" altLang="ko-KR" sz="800" dirty="0"/>
              <a:t>_</a:t>
            </a:r>
            <a:r>
              <a:rPr lang="en-US" altLang="ko-KR" sz="800" dirty="0" err="1" smtClean="0"/>
              <a:t>FORM_fnSelectDocLink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7. </a:t>
            </a:r>
            <a:r>
              <a:rPr lang="ko-KR" altLang="en-US" sz="800" b="1" dirty="0" err="1" smtClean="0"/>
              <a:t>의견보기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입력 된 의견 정보 노출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fnViewComment</a:t>
            </a:r>
            <a:r>
              <a:rPr lang="en-US" altLang="ko-KR" sz="800" dirty="0" smtClean="0"/>
              <a:t>()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8. </a:t>
            </a:r>
            <a:r>
              <a:rPr lang="ko-KR" altLang="en-US" sz="800" b="1" dirty="0" smtClean="0"/>
              <a:t>결재선 보기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결재선 정보 노출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fnViewLine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9. </a:t>
            </a:r>
            <a:r>
              <a:rPr lang="ko-KR" altLang="en-US" sz="800" b="1" dirty="0" smtClean="0"/>
              <a:t>인쇄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문서 화면 인쇄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fnPrintContent</a:t>
            </a:r>
            <a:r>
              <a:rPr lang="en-US" altLang="ko-KR" sz="800" dirty="0" smtClean="0"/>
              <a:t>()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10. </a:t>
            </a:r>
            <a:r>
              <a:rPr lang="ko-KR" altLang="en-US" sz="800" b="1" dirty="0" err="1" smtClean="0"/>
              <a:t>권한관리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문서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권한관리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팝업 페이지 로드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fnAuthMgr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11. </a:t>
            </a:r>
            <a:r>
              <a:rPr lang="ko-KR" altLang="en-US" sz="800" b="1" dirty="0" err="1" smtClean="0"/>
              <a:t>의견보기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번 동일 기능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입력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된 의견 정보 노출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/>
              <a:t>fnViewComment</a:t>
            </a:r>
            <a:r>
              <a:rPr lang="en-US" altLang="ko-KR" sz="800" dirty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12. </a:t>
            </a:r>
            <a:r>
              <a:rPr lang="ko-KR" altLang="en-US" sz="800" b="1" dirty="0" err="1" smtClean="0"/>
              <a:t>결재선보기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번 동일 기능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결재선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정보 노출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/>
              <a:t>fnViewLine</a:t>
            </a:r>
            <a:r>
              <a:rPr lang="en-US" altLang="ko-KR" sz="800" dirty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/>
          </a:p>
          <a:p>
            <a:r>
              <a:rPr lang="en-US" altLang="ko-KR" sz="800" b="1" dirty="0" smtClean="0"/>
              <a:t>13. </a:t>
            </a:r>
            <a:r>
              <a:rPr lang="ko-KR" altLang="en-US" sz="800" b="1" dirty="0" smtClean="0"/>
              <a:t>문서 상세페이지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상세내용 페이지 로드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GetDocInfo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939246" y="108495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54035" y="124590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154004" y="87908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9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5387009" y="872670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10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867639" y="87908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541331" y="87908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8612" y="3118982"/>
            <a:ext cx="3052555" cy="1753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1791" y="1435762"/>
            <a:ext cx="747766" cy="781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00432" y="695455"/>
            <a:ext cx="3566122" cy="4183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93561" y="1435762"/>
            <a:ext cx="3102658" cy="781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545674" y="124590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93561" y="2555310"/>
            <a:ext cx="3102658" cy="2167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545674" y="236072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545674" y="309323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161188" y="108495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11" name="꺾인 연결선 10"/>
          <p:cNvCxnSpPr>
            <a:stCxn id="2" idx="2"/>
            <a:endCxn id="36" idx="2"/>
          </p:cNvCxnSpPr>
          <p:nvPr/>
        </p:nvCxnSpPr>
        <p:spPr>
          <a:xfrm rot="16200000" flipH="1">
            <a:off x="3621790" y="2317445"/>
            <a:ext cx="1584802" cy="3538603"/>
          </a:xfrm>
          <a:prstGeom prst="bentConnector3">
            <a:avLst>
              <a:gd name="adj1" fmla="val 114425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8058149" y="695456"/>
            <a:ext cx="2032479" cy="2952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509512" y="1328282"/>
            <a:ext cx="3358138" cy="17666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09512" y="1671181"/>
            <a:ext cx="3358138" cy="73864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509512" y="2566531"/>
            <a:ext cx="3358138" cy="217691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7598038" y="1631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7598038" y="123141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7598038" y="2517289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8198113" y="1250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8531488" y="1250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8874388" y="1250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16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9579238" y="1069489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17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03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911" y="755330"/>
            <a:ext cx="3480012" cy="4072301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64" y="755330"/>
            <a:ext cx="4139226" cy="4233728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1826" y="755330"/>
            <a:ext cx="1925948" cy="2848819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URL/Application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정책 변경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신청서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+mn-ea"/>
              </a:rPr>
              <a:t>문서권한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 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14. </a:t>
            </a:r>
            <a:r>
              <a:rPr lang="ko-KR" altLang="en-US" sz="800" b="1" dirty="0" err="1" smtClean="0"/>
              <a:t>부서찾기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및 부서 선택 팝업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/>
              <a:t>_</a:t>
            </a:r>
            <a:r>
              <a:rPr lang="en-US" altLang="ko-KR" sz="800" dirty="0" err="1" smtClean="0"/>
              <a:t>fnAuthAdd</a:t>
            </a:r>
            <a:r>
              <a:rPr lang="en-US" altLang="ko-KR" sz="800" dirty="0" smtClean="0"/>
              <a:t>()</a:t>
            </a: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15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사용자찾기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및 부서 선택 팝업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</a:t>
            </a:r>
            <a:r>
              <a:rPr lang="en-US" altLang="ko-KR" sz="800" dirty="0"/>
              <a:t>: _</a:t>
            </a:r>
            <a:r>
              <a:rPr lang="en-US" altLang="ko-KR" sz="800" dirty="0" err="1" smtClean="0"/>
              <a:t>fnAuthAdd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16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삭제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선택된 권한 목록에서 삭제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fnAuthDel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17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저장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문서 권한 정보 저장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: </a:t>
            </a:r>
            <a:r>
              <a:rPr lang="en-US" altLang="ko-KR" sz="800" dirty="0" err="1" smtClean="0"/>
              <a:t>fnSave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939246" y="108495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54035" y="124590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154004" y="87908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9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5387009" y="872670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10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867639" y="87908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541331" y="87908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8612" y="3118982"/>
            <a:ext cx="3052555" cy="1753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1791" y="1435762"/>
            <a:ext cx="747766" cy="781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00432" y="695455"/>
            <a:ext cx="3566122" cy="4183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93561" y="1435762"/>
            <a:ext cx="3102658" cy="781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545674" y="124590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93561" y="2555310"/>
            <a:ext cx="3102658" cy="2167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545674" y="236072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545674" y="309323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161188" y="108495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11" name="꺾인 연결선 10"/>
          <p:cNvCxnSpPr>
            <a:stCxn id="29" idx="0"/>
            <a:endCxn id="44" idx="0"/>
          </p:cNvCxnSpPr>
          <p:nvPr/>
        </p:nvCxnSpPr>
        <p:spPr>
          <a:xfrm rot="5400000" flipH="1" flipV="1">
            <a:off x="7193937" y="-1007781"/>
            <a:ext cx="177214" cy="3583689"/>
          </a:xfrm>
          <a:prstGeom prst="bentConnector3">
            <a:avLst>
              <a:gd name="adj1" fmla="val 228997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8058149" y="695456"/>
            <a:ext cx="2032479" cy="2952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509512" y="1328282"/>
            <a:ext cx="3358138" cy="17666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09512" y="1671181"/>
            <a:ext cx="3358138" cy="73864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509512" y="2566531"/>
            <a:ext cx="3358138" cy="217691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7598038" y="1631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7598038" y="123141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7598038" y="2517289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8198113" y="1250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8531488" y="1250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8874388" y="1250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16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9579238" y="1069489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17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44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48746</TotalTime>
  <Words>491</Words>
  <Application>Microsoft Office PowerPoint</Application>
  <PresentationFormat>와이드스크린</PresentationFormat>
  <Paragraphs>177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이우형</cp:lastModifiedBy>
  <cp:revision>852</cp:revision>
  <dcterms:created xsi:type="dcterms:W3CDTF">2019-06-18T00:52:31Z</dcterms:created>
  <dcterms:modified xsi:type="dcterms:W3CDTF">2021-07-15T03:16:36Z</dcterms:modified>
</cp:coreProperties>
</file>