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61" r:id="rId3"/>
    <p:sldId id="269" r:id="rId4"/>
    <p:sldId id="28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 autoAdjust="0"/>
    <p:restoredTop sz="93875" autoAdjust="0"/>
  </p:normalViewPr>
  <p:slideViewPr>
    <p:cSldViewPr snapToGrid="0" showGuides="1">
      <p:cViewPr varScale="1">
        <p:scale>
          <a:sx n="108" d="100"/>
          <a:sy n="108" d="100"/>
        </p:scale>
        <p:origin x="10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539763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명함신청서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화면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기능정의서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21.06.23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6279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21.06.23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94" y="399495"/>
            <a:ext cx="5202801" cy="63505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명함 신청서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1. </a:t>
            </a:r>
            <a:r>
              <a:rPr lang="ko-KR" altLang="en-US" sz="800" b="1" dirty="0" smtClean="0"/>
              <a:t>신청자 </a:t>
            </a:r>
            <a:r>
              <a:rPr lang="ko-KR" altLang="en-US" sz="800" b="1" dirty="0" smtClean="0"/>
              <a:t>선택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명함신청자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선택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getUserBusinessCardInfo</a:t>
            </a:r>
            <a:r>
              <a:rPr lang="en-US" altLang="ko-KR" sz="800" dirty="0" smtClean="0"/>
              <a:t>()</a:t>
            </a: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신청사유</a:t>
            </a:r>
            <a:r>
              <a:rPr lang="ko-KR" altLang="en-US" sz="800" b="1" dirty="0" smtClean="0"/>
              <a:t> 선택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예산정보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한도내역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등 정보 초기화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/>
              <a:t>명함 언어 선택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명함 신청자 선택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fnChgLang</a:t>
            </a:r>
            <a:r>
              <a:rPr lang="en-US" altLang="ko-KR" sz="800" dirty="0" smtClean="0"/>
              <a:t>()</a:t>
            </a:r>
          </a:p>
          <a:p>
            <a:endParaRPr lang="en-US" altLang="ko-KR" sz="800" b="1" dirty="0" smtClean="0"/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/>
              <a:t>명함 신청양식 다운로드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Download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link</a:t>
            </a: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/</a:t>
            </a:r>
            <a:r>
              <a:rPr lang="en-US" altLang="ko-KR" sz="800" dirty="0" err="1" smtClean="0"/>
              <a:t>eNovStyle</a:t>
            </a:r>
            <a:r>
              <a:rPr lang="en-US" altLang="ko-KR" sz="800" dirty="0" smtClean="0"/>
              <a:t>/skin01/</a:t>
            </a:r>
            <a:r>
              <a:rPr lang="en-US" altLang="ko-KR" sz="800" dirty="0" err="1" smtClean="0"/>
              <a:t>ko</a:t>
            </a:r>
            <a:r>
              <a:rPr lang="en-US" altLang="ko-KR" sz="800" dirty="0" smtClean="0"/>
              <a:t>/</a:t>
            </a:r>
            <a:r>
              <a:rPr lang="en-US" altLang="ko-KR" sz="800" dirty="0" err="1" smtClean="0"/>
              <a:t>img</a:t>
            </a:r>
            <a:r>
              <a:rPr lang="en-US" altLang="ko-KR" sz="800" dirty="0" smtClean="0"/>
              <a:t>/approval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 smtClean="0"/>
              <a:t>/</a:t>
            </a:r>
            <a:r>
              <a:rPr lang="en-US" altLang="ko-KR" sz="800" dirty="0" err="1" smtClean="0"/>
              <a:t>BizCard</a:t>
            </a:r>
            <a:r>
              <a:rPr lang="en-US" altLang="ko-KR" sz="800" dirty="0" smtClean="0"/>
              <a:t>/BisCardForm.xlsx</a:t>
            </a:r>
            <a:endParaRPr lang="en-US" altLang="ko-KR" sz="800" dirty="0"/>
          </a:p>
          <a:p>
            <a:endParaRPr lang="en-US" altLang="ko-KR" sz="800" b="1" dirty="0"/>
          </a:p>
          <a:p>
            <a:r>
              <a:rPr lang="en-US" altLang="ko-KR" sz="800" b="1" dirty="0"/>
              <a:t>5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추가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변경요청사항 항목 추가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/>
              <a:t>_</a:t>
            </a:r>
            <a:r>
              <a:rPr lang="en-US" altLang="ko-KR" sz="800" dirty="0" err="1" smtClean="0"/>
              <a:t>FORM_fnAddRow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b="1" dirty="0"/>
          </a:p>
          <a:p>
            <a:r>
              <a:rPr lang="en-US" altLang="ko-KR" sz="800" b="1" dirty="0"/>
              <a:t>6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취소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- 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변경요청사항 선택된 항목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  <a:endParaRPr lang="en-US" altLang="ko-KR" sz="800" b="1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/>
              <a:t>_</a:t>
            </a:r>
            <a:r>
              <a:rPr lang="en-US" altLang="ko-KR" sz="800" dirty="0" err="1" smtClean="0"/>
              <a:t>FORM_fnDeleteSelRow</a:t>
            </a:r>
            <a:r>
              <a:rPr lang="en-US" altLang="ko-KR" sz="800" dirty="0" smtClean="0"/>
              <a:t>()</a:t>
            </a:r>
          </a:p>
          <a:p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smtClean="0"/>
              <a:t>변경요청사항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명함정보확인에서 변경이 필요한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항목을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SelectBox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선택하여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요청을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할 수 있음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fnChgItem</a:t>
            </a:r>
            <a:r>
              <a:rPr lang="en-US" altLang="ko-KR" sz="800" dirty="0" smtClean="0"/>
              <a:t>()</a:t>
            </a:r>
            <a:endParaRPr lang="en-US" altLang="ko-KR" sz="800" dirty="0" smtClean="0"/>
          </a:p>
          <a:p>
            <a:pPr>
              <a:defRPr/>
            </a:pP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/>
              <a:t>8. </a:t>
            </a:r>
            <a:r>
              <a:rPr lang="ko-KR" altLang="en-US" sz="800" b="1" dirty="0"/>
              <a:t>변경할 </a:t>
            </a:r>
            <a:r>
              <a:rPr lang="ko-KR" altLang="en-US" sz="800" b="1" dirty="0" smtClean="0"/>
              <a:t>내용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선택된 항목의 내용을 입력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하면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명함 정보 확인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미리보기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적용된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내용을 볼 수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있음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/>
              <a:t> : </a:t>
            </a:r>
            <a:r>
              <a:rPr lang="en-US" altLang="ko-KR" sz="800" dirty="0" err="1" smtClean="0"/>
              <a:t>fnChgDisplay</a:t>
            </a:r>
            <a:r>
              <a:rPr lang="en-US" altLang="ko-KR" sz="800" dirty="0" smtClean="0"/>
              <a:t>()</a:t>
            </a: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39851" y="186886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3136512" y="209080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4722747" y="571675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1053248" y="589430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CB8F16F-8551-408B-B7AB-C145FEAF5054}"/>
              </a:ext>
            </a:extLst>
          </p:cNvPr>
          <p:cNvSpPr/>
          <p:nvPr/>
        </p:nvSpPr>
        <p:spPr>
          <a:xfrm>
            <a:off x="1358462" y="589646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165518" y="173320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723112" y="617862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692785" y="619637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사각형 설명선 20"/>
          <p:cNvSpPr/>
          <p:nvPr/>
        </p:nvSpPr>
        <p:spPr>
          <a:xfrm>
            <a:off x="6116717" y="2743200"/>
            <a:ext cx="3932808" cy="1731146"/>
          </a:xfrm>
          <a:prstGeom prst="wedgeRectCallout">
            <a:avLst>
              <a:gd name="adj1" fmla="val -57537"/>
              <a:gd name="adj2" fmla="val 20308"/>
            </a:avLst>
          </a:prstGeom>
          <a:solidFill>
            <a:schemeClr val="bg1"/>
          </a:solidFill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err="1">
                <a:solidFill>
                  <a:schemeClr val="tx1"/>
                </a:solidFill>
                <a:latin typeface="+mn-ea"/>
              </a:rPr>
              <a:t>임직원정보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  <a:latin typeface="+mn-ea"/>
              </a:rPr>
              <a:t>가져오기</a:t>
            </a:r>
            <a:endParaRPr lang="en-US" altLang="ko-KR" sz="9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호출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API : </a:t>
            </a:r>
            <a:r>
              <a:rPr lang="en-US" altLang="ko-KR" sz="800" dirty="0">
                <a:solidFill>
                  <a:prstClr val="black"/>
                </a:solidFill>
                <a:latin typeface="+mn-ea"/>
              </a:rPr>
              <a:t>/</a:t>
            </a:r>
            <a:r>
              <a:rPr lang="en-US" altLang="ko-KR" sz="800" dirty="0" err="1" smtClean="0">
                <a:solidFill>
                  <a:prstClr val="black"/>
                </a:solidFill>
                <a:latin typeface="+mn-ea"/>
              </a:rPr>
              <a:t>eNovator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</a:rPr>
              <a:t>/GSWF/</a:t>
            </a:r>
            <a:r>
              <a:rPr lang="en-US" altLang="ko-KR" sz="800" dirty="0" err="1" smtClean="0">
                <a:solidFill>
                  <a:prstClr val="black"/>
                </a:solidFill>
                <a:latin typeface="+mn-ea"/>
              </a:rPr>
              <a:t>WebPage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</a:rPr>
              <a:t>/Legacy/GetLegacyData.aspx/</a:t>
            </a:r>
            <a:r>
              <a:rPr lang="en-US" altLang="ko-KR" sz="800" dirty="0" err="1" smtClean="0">
                <a:solidFill>
                  <a:prstClr val="black"/>
                </a:solidFill>
                <a:latin typeface="+mn-ea"/>
              </a:rPr>
              <a:t>GetExecutiveList</a:t>
            </a:r>
            <a:endParaRPr lang="en-US" altLang="ko-KR" sz="8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800" dirty="0" err="1" smtClean="0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800" dirty="0" err="1" smtClean="0">
                <a:solidFill>
                  <a:prstClr val="black"/>
                </a:solidFill>
                <a:latin typeface="+mn-ea"/>
              </a:rPr>
              <a:t>EmpID</a:t>
            </a:r>
            <a:endParaRPr lang="en-US" altLang="ko-KR" sz="8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800" dirty="0" err="1">
                <a:solidFill>
                  <a:prstClr val="black"/>
                </a:solidFill>
                <a:latin typeface="+mn-ea"/>
              </a:rPr>
              <a:t>ETCDB.dbo</a:t>
            </a:r>
            <a:r>
              <a:rPr lang="en-US" altLang="ko-KR" sz="800" dirty="0">
                <a:solidFill>
                  <a:prstClr val="black"/>
                </a:solidFill>
                <a:latin typeface="+mn-ea"/>
              </a:rPr>
              <a:t>. </a:t>
            </a:r>
            <a:r>
              <a:rPr lang="en-US" altLang="ko-KR" sz="800" dirty="0" err="1" smtClean="0">
                <a:solidFill>
                  <a:prstClr val="black"/>
                </a:solidFill>
                <a:latin typeface="+mn-ea"/>
              </a:rPr>
              <a:t>up_Executive_Get_List</a:t>
            </a:r>
            <a:endParaRPr lang="en-US" altLang="ko-KR" sz="8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8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b="1" dirty="0" err="1">
                <a:solidFill>
                  <a:schemeClr val="tx1"/>
                </a:solidFill>
                <a:latin typeface="+mn-ea"/>
              </a:rPr>
              <a:t>명함신청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 사용자 정보 가져오기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국문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영문 정보 모두 가져옴</a:t>
            </a:r>
            <a:r>
              <a:rPr lang="en-US" altLang="ko-KR" sz="900" b="1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호출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API : </a:t>
            </a:r>
            <a:r>
              <a:rPr lang="en-US" altLang="ko-KR" sz="800" dirty="0">
                <a:solidFill>
                  <a:prstClr val="black"/>
                </a:solidFill>
                <a:latin typeface="+mn-ea"/>
              </a:rPr>
              <a:t>/</a:t>
            </a:r>
            <a:r>
              <a:rPr lang="en-US" altLang="ko-KR" sz="800" dirty="0" err="1" smtClean="0">
                <a:solidFill>
                  <a:prstClr val="black"/>
                </a:solidFill>
                <a:latin typeface="+mn-ea"/>
              </a:rPr>
              <a:t>eNovator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</a:rPr>
              <a:t>/GSWF/</a:t>
            </a:r>
            <a:r>
              <a:rPr lang="en-US" altLang="ko-KR" sz="800" dirty="0" err="1" smtClean="0">
                <a:solidFill>
                  <a:prstClr val="black"/>
                </a:solidFill>
                <a:latin typeface="+mn-ea"/>
              </a:rPr>
              <a:t>WebPage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</a:rPr>
              <a:t>/Legacy/GetLegacyData.aspx/</a:t>
            </a:r>
            <a:r>
              <a:rPr lang="en-US" altLang="ko-KR" sz="800" dirty="0" err="1" smtClean="0">
                <a:solidFill>
                  <a:prstClr val="black"/>
                </a:solidFill>
                <a:latin typeface="+mn-ea"/>
              </a:rPr>
              <a:t>GetBusinessCard</a:t>
            </a:r>
            <a:endParaRPr lang="en-US" altLang="ko-KR" sz="8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800" dirty="0" err="1" smtClean="0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800" dirty="0" err="1">
                <a:solidFill>
                  <a:prstClr val="black"/>
                </a:solidFill>
                <a:latin typeface="+mn-ea"/>
              </a:rPr>
              <a:t>UserID</a:t>
            </a:r>
            <a:endParaRPr lang="en-US" altLang="ko-KR" sz="8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800" dirty="0" err="1">
                <a:solidFill>
                  <a:prstClr val="black"/>
                </a:solidFill>
                <a:latin typeface="+mn-ea"/>
              </a:rPr>
              <a:t>GSWFDB.dbo.up_Get_UserInfo_WF</a:t>
            </a:r>
            <a:endParaRPr lang="en-US" altLang="ko-KR" sz="800" dirty="0">
              <a:solidFill>
                <a:prstClr val="black"/>
              </a:solidFill>
              <a:latin typeface="+mn-ea"/>
            </a:endParaRPr>
          </a:p>
          <a:p>
            <a:endParaRPr lang="en-US" altLang="ko-KR" sz="800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48399</TotalTime>
  <Words>210</Words>
  <Application>Microsoft Office PowerPoint</Application>
  <PresentationFormat>와이드스크린</PresentationFormat>
  <Paragraphs>66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이우형</cp:lastModifiedBy>
  <cp:revision>741</cp:revision>
  <dcterms:created xsi:type="dcterms:W3CDTF">2019-06-18T00:52:31Z</dcterms:created>
  <dcterms:modified xsi:type="dcterms:W3CDTF">2021-06-23T02:28:14Z</dcterms:modified>
</cp:coreProperties>
</file>