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61" r:id="rId3"/>
    <p:sldId id="269" r:id="rId4"/>
    <p:sldId id="283" r:id="rId5"/>
    <p:sldId id="298" r:id="rId6"/>
    <p:sldId id="30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08" d="100"/>
          <a:sy n="108" d="100"/>
        </p:scale>
        <p:origin x="10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549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3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554190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모바일식권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 화면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기능정의서</a:t>
            </a:r>
            <a:r>
              <a:rPr lang="ko-KR" altLang="en-US" sz="3200" b="1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21.06.23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6279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21.06.23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69" y="313081"/>
            <a:ext cx="4903833" cy="65449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모바일식권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정산서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/>
              <a:t>이용법인 </a:t>
            </a:r>
            <a:r>
              <a:rPr lang="ko-KR" altLang="en-US" sz="800" b="1" dirty="0" smtClean="0"/>
              <a:t>선택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정산서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작성 법인 선택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fnChangeSelect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/>
              <a:t>이용기간 </a:t>
            </a:r>
            <a:r>
              <a:rPr lang="ko-KR" altLang="en-US" sz="800" b="1" dirty="0" smtClean="0"/>
              <a:t>조회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이용기간에 따른 정산 세부내역 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GetLegacyData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/>
              <a:t>가맹점</a:t>
            </a:r>
            <a:r>
              <a:rPr lang="en-US" altLang="ko-KR" sz="800" b="1" dirty="0"/>
              <a:t>&amp;</a:t>
            </a:r>
            <a:r>
              <a:rPr lang="ko-KR" altLang="en-US" sz="800" b="1" dirty="0"/>
              <a:t>부서별 </a:t>
            </a:r>
            <a:r>
              <a:rPr lang="ko-KR" altLang="en-US" sz="800" b="1" dirty="0" smtClean="0"/>
              <a:t>이용금액 내역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이용기간 따른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가맹점별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부서별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이용금액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: </a:t>
            </a:r>
            <a:r>
              <a:rPr lang="en-US" altLang="ko-KR" sz="800" dirty="0" err="1"/>
              <a:t>GetLegacyData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/>
              <a:t>이용대금 명세서 </a:t>
            </a:r>
            <a:r>
              <a:rPr lang="ko-KR" altLang="en-US" sz="800" b="1" dirty="0" smtClean="0"/>
              <a:t>보기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이용기간 따른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가맹점별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부서별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이용대금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내역 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/>
              <a:t>GetLegacyData</a:t>
            </a:r>
            <a:r>
              <a:rPr lang="en-US" altLang="ko-KR" sz="800" dirty="0"/>
              <a:t>()</a:t>
            </a:r>
          </a:p>
          <a:p>
            <a:endParaRPr lang="en-US" altLang="ko-KR" sz="800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726282" y="175345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2799161" y="296969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4065799" y="449163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029176" y="162667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5663627" y="2307324"/>
            <a:ext cx="4359262" cy="2158144"/>
          </a:xfrm>
          <a:prstGeom prst="wedgeRectCallout">
            <a:avLst>
              <a:gd name="adj1" fmla="val -57096"/>
              <a:gd name="adj2" fmla="val -21749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이용법인 </a:t>
            </a:r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SelectBox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에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법인정보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API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eNovator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/GSWF/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WebPage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/Legacy/GetLegacyData.aspx/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GetComCdAll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sUserId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: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EKPGW.dbo.up_TBoard_Get_COMPANY_ALL_LIST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법인에 따른 업체정보 및 계좌정보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API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eNovator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/GSWF/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WebPage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/Legacy/GetLegacyData.aspx/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GetCustNo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ComCD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CustNo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SGERP.dbo.SG_SAPIFCashBankAccQuery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15" y="560982"/>
            <a:ext cx="4902156" cy="546695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모바일식권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정산서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세부내역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이용기간 조회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 smtClean="0"/>
              <a:t>저장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모바일식권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정산 세부내역을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부모창에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표기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 err="1" smtClean="0"/>
              <a:t>fnSave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취소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세부내역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팝업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닫기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fnClose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세부내역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모바일식권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정산 세부내역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</a:t>
            </a:r>
            <a:endParaRPr lang="en-US" altLang="ko-KR" sz="800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025599" y="14338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2799161" y="296969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695653" y="143136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5619566" y="1831624"/>
            <a:ext cx="4447712" cy="3109544"/>
          </a:xfrm>
          <a:prstGeom prst="wedgeRectCallout">
            <a:avLst>
              <a:gd name="adj1" fmla="val -57096"/>
              <a:gd name="adj2" fmla="val -21749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이용법인 </a:t>
            </a:r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SelectBox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에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법인정보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API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eNovator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/GSWF/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WebPage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/Legacy/GetMobileCouponData.aspx/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GetTMSMobileCouponList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ComCd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sDate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eDate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: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RealTMS.dbo.EA_SelectMobileMeal_List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법인에 따른 업체정보 및 계좌정보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API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eNovator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/GSWF/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WebPage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/Legacy/GetMobileCouponData.aspx/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GetMobileCouponVendorSummaryList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ComCd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sDate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eDate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RealTMS.dbo.EA_SelectMobileMeal_StoreStat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법인에 따른 업체정보 및 계좌정보 가져오기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호출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API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eNovator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/GSWF/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WebPage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/Legacy/GetMobileCouponData.aspx/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GetMobileCouponDeptSummaryList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ComCd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sDate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eDate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RealTMS.dbo.EA_SelectMobileMeal_PostStat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429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38" y="543611"/>
            <a:ext cx="4910521" cy="54754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모바일식권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정산서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이용대금 명세서 조회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취소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세부내역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팝업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닫기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fnClose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 smtClean="0"/>
          </a:p>
          <a:p>
            <a:r>
              <a:rPr lang="en-US" altLang="ko-KR" sz="800" b="1" dirty="0"/>
              <a:t>2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세부내역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모바일식권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이용대금 명세서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세부내역 데이터</a:t>
            </a:r>
            <a:endParaRPr lang="en-US" altLang="ko-KR" sz="800" b="1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2799161" y="296969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015249" y="143136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5619566" y="1831624"/>
            <a:ext cx="4447712" cy="3109544"/>
          </a:xfrm>
          <a:prstGeom prst="wedgeRectCallout">
            <a:avLst>
              <a:gd name="adj1" fmla="val -57096"/>
              <a:gd name="adj2" fmla="val -21749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이용법인 </a:t>
            </a:r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SelectBox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에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법인정보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API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eNovator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/GSWF/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WebPage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/Legacy/GetMobileCouponData.aspx/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GetTMSMobileCouponList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ComCd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sDate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eDate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: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RealTMS.dbo.EA_SelectMobileMeal_List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법인에 따른 업체정보 및 계좌정보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API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eNovator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/GSWF/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WebPage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/Legacy/GetMobileCouponData.aspx/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GetMobileCouponVendorSummaryList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ComCd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sDate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eDate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RealTMS.dbo.EA_SelectMobileMeal_StoreStat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법인에 따른 업체정보 및 계좌정보 가져오기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호출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API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eNovator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/GSWF/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WebPage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/Legacy/GetMobileCouponData.aspx/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GetMobileCouponDeptSummaryList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ComCd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sDate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eDate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RealTMS.dbo.EA_SelectMobileMeal_PostStat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303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48491</TotalTime>
  <Words>347</Words>
  <Application>Microsoft Office PowerPoint</Application>
  <PresentationFormat>와이드스크린</PresentationFormat>
  <Paragraphs>102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759</cp:revision>
  <dcterms:created xsi:type="dcterms:W3CDTF">2019-06-18T00:52:31Z</dcterms:created>
  <dcterms:modified xsi:type="dcterms:W3CDTF">2021-06-29T00:55:47Z</dcterms:modified>
</cp:coreProperties>
</file>