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61" r:id="rId3"/>
    <p:sldId id="269" r:id="rId4"/>
    <p:sldId id="28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08" d="100"/>
          <a:sy n="108" d="100"/>
        </p:scale>
        <p:origin x="10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747191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사원등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 재발급 신청서 화면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기능정의서</a:t>
            </a:r>
            <a:r>
              <a:rPr lang="ko-KR" altLang="en-US" sz="3200" b="1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21.06.23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27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21.06.23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60" y="612559"/>
            <a:ext cx="5804724" cy="55648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err="1" smtClean="0">
                <a:solidFill>
                  <a:schemeClr val="bg1"/>
                </a:solidFill>
              </a:rPr>
              <a:t>사원증</a:t>
            </a:r>
            <a:r>
              <a:rPr lang="ko-KR" altLang="en-US" sz="1400" b="1" smtClean="0">
                <a:solidFill>
                  <a:schemeClr val="bg1"/>
                </a:solidFill>
              </a:rPr>
              <a:t> 재발급 신청서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1. </a:t>
            </a:r>
            <a:r>
              <a:rPr lang="ko-KR" altLang="en-US" sz="800" b="1" dirty="0" err="1" smtClean="0"/>
              <a:t>카드종류</a:t>
            </a:r>
            <a:r>
              <a:rPr lang="ko-KR" altLang="en-US" sz="800" b="1" dirty="0" smtClean="0"/>
              <a:t> 선택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카드종류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사원증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안랩카드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스마일게이트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캠퍼스 카드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따른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공제금액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변경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: </a:t>
            </a:r>
            <a:r>
              <a:rPr lang="en-US" altLang="ko-KR" sz="800" dirty="0" err="1" smtClean="0"/>
              <a:t>fnCalculateSum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신청사유</a:t>
            </a:r>
            <a:r>
              <a:rPr lang="ko-KR" altLang="en-US" sz="800" b="1" dirty="0" smtClean="0"/>
              <a:t> 선택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신청사유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선택에 따른 기타 항목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문구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변경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fnSetPlaceholder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smtClean="0"/>
              <a:t>추가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신청 할 카드 추가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_</a:t>
            </a:r>
            <a:r>
              <a:rPr lang="en-US" altLang="ko-KR" sz="800" dirty="0" err="1"/>
              <a:t>FORM_fnAddRow</a:t>
            </a:r>
            <a:r>
              <a:rPr lang="en-US" altLang="ko-KR" sz="800" dirty="0" smtClean="0"/>
              <a:t>()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4. </a:t>
            </a:r>
            <a:r>
              <a:rPr lang="ko-KR" altLang="en-US" sz="800" b="1" dirty="0" smtClean="0"/>
              <a:t>삭제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 된 카드 삭제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_</a:t>
            </a:r>
            <a:r>
              <a:rPr lang="en-US" altLang="ko-KR" sz="800" dirty="0" err="1"/>
              <a:t>FORM_fnDeleteRow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 smtClean="0"/>
          </a:p>
          <a:p>
            <a:r>
              <a:rPr lang="en-US" altLang="ko-KR" sz="800" b="1" dirty="0"/>
              <a:t>5</a:t>
            </a:r>
            <a:r>
              <a:rPr lang="en-US" altLang="ko-KR" sz="800" b="1" dirty="0" smtClean="0"/>
              <a:t>. </a:t>
            </a:r>
            <a:r>
              <a:rPr lang="ko-KR" altLang="en-US" sz="800" b="1" dirty="0" err="1" smtClean="0"/>
              <a:t>급여공제</a:t>
            </a:r>
            <a:r>
              <a:rPr lang="ko-KR" altLang="en-US" sz="800" b="1" dirty="0" smtClean="0"/>
              <a:t> 체크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급여 차감 동의 체크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_</a:t>
            </a:r>
            <a:r>
              <a:rPr lang="en-US" altLang="ko-KR" sz="800" dirty="0" err="1" smtClean="0"/>
              <a:t>FORM_fn_Validation_E</a:t>
            </a:r>
            <a:r>
              <a:rPr lang="en-US" altLang="ko-KR" sz="800" dirty="0" smtClean="0"/>
              <a:t>_</a:t>
            </a:r>
            <a:br>
              <a:rPr lang="en-US" altLang="ko-KR" sz="800" dirty="0" smtClean="0"/>
            </a:br>
            <a:r>
              <a:rPr lang="en-US" altLang="ko-KR" sz="800" dirty="0" err="1" smtClean="0"/>
              <a:t>ReqReissuanceEmpCard</a:t>
            </a:r>
            <a:r>
              <a:rPr lang="en-US" altLang="ko-KR" sz="800" dirty="0" smtClean="0"/>
              <a:t>()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2033824" y="304959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5F8531-823D-4768-8304-993B84C83235}"/>
              </a:ext>
            </a:extLst>
          </p:cNvPr>
          <p:cNvSpPr/>
          <p:nvPr/>
        </p:nvSpPr>
        <p:spPr>
          <a:xfrm>
            <a:off x="5400318" y="399950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109C08-6996-4929-BA51-22223CAAD8F7}"/>
              </a:ext>
            </a:extLst>
          </p:cNvPr>
          <p:cNvSpPr/>
          <p:nvPr/>
        </p:nvSpPr>
        <p:spPr>
          <a:xfrm>
            <a:off x="5708168" y="4003364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2A7C64-B7CE-4911-92D0-E08B0EA0A4F1}"/>
              </a:ext>
            </a:extLst>
          </p:cNvPr>
          <p:cNvSpPr/>
          <p:nvPr/>
        </p:nvSpPr>
        <p:spPr>
          <a:xfrm>
            <a:off x="2624596" y="513970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771724" y="304709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48383</TotalTime>
  <Words>127</Words>
  <Application>Microsoft Office PowerPoint</Application>
  <PresentationFormat>와이드스크린</PresentationFormat>
  <Paragraphs>43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744</cp:revision>
  <dcterms:created xsi:type="dcterms:W3CDTF">2019-06-18T00:52:31Z</dcterms:created>
  <dcterms:modified xsi:type="dcterms:W3CDTF">2021-06-29T00:55:54Z</dcterms:modified>
</cp:coreProperties>
</file>