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1" r:id="rId3"/>
    <p:sldId id="269" r:id="rId4"/>
    <p:sldId id="283" r:id="rId5"/>
    <p:sldId id="284" r:id="rId6"/>
    <p:sldId id="28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08" d="100"/>
          <a:sy n="108" d="100"/>
        </p:scale>
        <p:origin x="10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3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1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36263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야근택시정산서 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r>
              <a:rPr lang="ko-KR" altLang="en-US" sz="3200" b="1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20" y="381741"/>
            <a:ext cx="5222790" cy="63164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야근택시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smtClean="0"/>
              <a:t>이용법인 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입금금액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정보 중 법인 변경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fnSetCompDesc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이용업체</a:t>
            </a:r>
            <a:r>
              <a:rPr lang="ko-KR" altLang="en-US" sz="800" b="1" dirty="0" smtClean="0"/>
              <a:t> 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이용 기간 및 결재 정보 세팅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fnSetInit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/>
              <a:t>부서별 </a:t>
            </a:r>
            <a:r>
              <a:rPr lang="ko-KR" altLang="en-US" sz="800" b="1" dirty="0" smtClean="0"/>
              <a:t>이용금액 조회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부서별 이용금액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기간조회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/>
              <a:t>GetLegacyData</a:t>
            </a:r>
            <a:r>
              <a:rPr lang="en-US" altLang="ko-KR" sz="800" dirty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/>
              <a:t>이용대금 명세서 </a:t>
            </a:r>
            <a:r>
              <a:rPr lang="ko-KR" altLang="en-US" sz="800" b="1" dirty="0" smtClean="0"/>
              <a:t>보기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부서별 이용대금 명세서 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GetLegacyData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32814" y="243703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3473864" y="223284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4420906" y="336417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22644" y="223923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5850384" y="2281561"/>
            <a:ext cx="4190262" cy="2852110"/>
          </a:xfrm>
          <a:prstGeom prst="wedgeRectCallout">
            <a:avLst>
              <a:gd name="adj1" fmla="val -57023"/>
              <a:gd name="adj2" fmla="val -21891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ERP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시스템에서 로그인 사용자 정보 </a:t>
            </a:r>
            <a:r>
              <a:rPr lang="ko-KR" altLang="en-US" sz="105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eNovator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/GSWF/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WebPage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/Legacy/GetLegacyData.aspx/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GetEmpInfo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EmpID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SGERP.dbo.SG_SHRIFEmpInQuery</a:t>
            </a:r>
            <a:endParaRPr lang="en-US" altLang="ko-KR" sz="9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사용자 기준 업체 이용가능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법인명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eNovator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/GSWF/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WebPage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/Legacy/GetLegacyData.aspx/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GetComCdAll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sUserID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SGERP.dbo.SG_SAPIFCashBankAccQuery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이용업체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코드와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법인코드로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계좌정보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eNovator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/GSWF/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WebPage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/Legacy/GetLegacyData.aspx/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GetCustNo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CustNo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EKPGW.dbo.up_TBoard_Get_COMPANY_ALL_LIST</a:t>
            </a:r>
            <a:endParaRPr lang="en-US" altLang="ko-KR" sz="8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57" y="727971"/>
            <a:ext cx="5235692" cy="58562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야근택시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부서별 이용금액 기간 조회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저장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명세서의 내용을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부모창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부서별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이용금액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내역에 출력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fnSave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취소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팝업 닫기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fnClose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 smtClean="0"/>
              <a:t>이용요약</a:t>
            </a:r>
            <a:r>
              <a:rPr lang="ko-KR" altLang="en-US" sz="800" b="1" dirty="0" smtClean="0"/>
              <a:t> 내역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부서별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택시이용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요약내역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GetTaxiList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이용상세</a:t>
            </a:r>
            <a:r>
              <a:rPr lang="ko-KR" altLang="en-US" sz="800" b="1" dirty="0" smtClean="0"/>
              <a:t> 내역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부서별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택시이용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상세내역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/>
              <a:t>GetTaxiList</a:t>
            </a:r>
            <a:r>
              <a:rPr lang="en-US" altLang="ko-KR" sz="800" dirty="0"/>
              <a:t>()</a:t>
            </a:r>
            <a:endParaRPr lang="en-US" altLang="ko-KR" sz="8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86080" y="219733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5205010" y="170018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2885069" y="337305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864330" y="170657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5850384" y="2807721"/>
            <a:ext cx="4190262" cy="1799790"/>
          </a:xfrm>
          <a:prstGeom prst="wedgeRectCallout">
            <a:avLst>
              <a:gd name="adj1" fmla="val -57023"/>
              <a:gd name="adj2" fmla="val -21891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부서별 </a:t>
            </a:r>
            <a:r>
              <a:rPr lang="ko-KR" altLang="en-US" sz="1050" b="1" dirty="0" err="1">
                <a:solidFill>
                  <a:schemeClr val="tx1"/>
                </a:solidFill>
                <a:latin typeface="+mn-ea"/>
              </a:rPr>
              <a:t>택시이용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0" b="1" dirty="0" err="1">
                <a:solidFill>
                  <a:schemeClr val="tx1"/>
                </a:solidFill>
                <a:latin typeface="+mn-ea"/>
              </a:rPr>
              <a:t>요약내역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0" b="1" dirty="0" smtClean="0">
                <a:solidFill>
                  <a:schemeClr val="tx1"/>
                </a:solidFill>
                <a:latin typeface="+mn-ea"/>
              </a:rPr>
              <a:t>리스트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LegacyFunction.cs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GetTMSTaxiList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	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gubun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RealTMS.dbo.EA_SelectPostTaxiList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부서별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택시이용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상세내역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리스트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LegacyFunction.cs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GetTMSSummaryTaxiList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gubun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RealTMS.dbo.EA_SelectTaxiList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71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54" y="727969"/>
            <a:ext cx="5233140" cy="58592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야근택시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이용대금 명세서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취소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팝업 닫기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fnClose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이용요약</a:t>
            </a:r>
            <a:r>
              <a:rPr lang="ko-KR" altLang="en-US" sz="800" b="1" dirty="0" smtClean="0"/>
              <a:t> 내역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부서별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택시이용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요약내역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GetTaxiList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 smtClean="0"/>
              <a:t>이용상세</a:t>
            </a:r>
            <a:r>
              <a:rPr lang="ko-KR" altLang="en-US" sz="800" b="1" dirty="0" smtClean="0"/>
              <a:t> 내역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부서별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택시이용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상세내역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/>
              <a:t>GetTaxiList</a:t>
            </a:r>
            <a:r>
              <a:rPr lang="en-US" altLang="ko-KR" sz="800" dirty="0"/>
              <a:t>()</a:t>
            </a:r>
            <a:endParaRPr lang="en-US" altLang="ko-KR" sz="8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86080" y="219733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5205010" y="170018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2885069" y="337305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5850384" y="2807721"/>
            <a:ext cx="4190262" cy="1799790"/>
          </a:xfrm>
          <a:prstGeom prst="wedgeRectCallout">
            <a:avLst>
              <a:gd name="adj1" fmla="val -57023"/>
              <a:gd name="adj2" fmla="val -21891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부서별 </a:t>
            </a:r>
            <a:r>
              <a:rPr lang="ko-KR" altLang="en-US" sz="1050" b="1" dirty="0" err="1">
                <a:solidFill>
                  <a:schemeClr val="tx1"/>
                </a:solidFill>
                <a:latin typeface="+mn-ea"/>
              </a:rPr>
              <a:t>택시이용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0" b="1" dirty="0" err="1">
                <a:solidFill>
                  <a:schemeClr val="tx1"/>
                </a:solidFill>
                <a:latin typeface="+mn-ea"/>
              </a:rPr>
              <a:t>요약내역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0" b="1" dirty="0" smtClean="0">
                <a:solidFill>
                  <a:schemeClr val="tx1"/>
                </a:solidFill>
                <a:latin typeface="+mn-ea"/>
              </a:rPr>
              <a:t>리스트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LegacyFunction.cs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GetTMSTaxiList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	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gubun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RealTMS.dbo.EA_SelectPostTaxiList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부서별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택시이용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상세내역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리스트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LegacyFunction.cs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GetTMSSummaryTaxiList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gubun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RealTMS.dbo.EA_SelectTaxiList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6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48404</TotalTime>
  <Words>356</Words>
  <Application>Microsoft Office PowerPoint</Application>
  <PresentationFormat>와이드스크린</PresentationFormat>
  <Paragraphs>106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763</cp:revision>
  <dcterms:created xsi:type="dcterms:W3CDTF">2019-06-18T00:52:31Z</dcterms:created>
  <dcterms:modified xsi:type="dcterms:W3CDTF">2021-06-29T00:56:01Z</dcterms:modified>
</cp:coreProperties>
</file>