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9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096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전도금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0" y="675081"/>
            <a:ext cx="5282735" cy="50598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err="1" smtClean="0">
                <a:solidFill>
                  <a:schemeClr val="bg1"/>
                </a:solidFill>
              </a:rPr>
              <a:t>전도금</a:t>
            </a:r>
            <a:r>
              <a:rPr lang="ko-KR" altLang="en-US" sz="1400" b="1" smtClean="0">
                <a:solidFill>
                  <a:schemeClr val="bg1"/>
                </a:solidFill>
              </a:rPr>
              <a:t>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err="1" smtClean="0"/>
              <a:t>사용부서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전도금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사용부서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fnUseDeptChange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지급요청일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전도금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지급 요청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날짜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/>
              <a:t>전도금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잔액 조회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전도금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잔액 확인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항목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/>
              <a:t>추가수령</a:t>
            </a:r>
            <a:r>
              <a:rPr lang="ko-KR" altLang="en-US" sz="800" b="1" dirty="0"/>
              <a:t> 신청 </a:t>
            </a:r>
            <a:r>
              <a:rPr lang="ko-KR" altLang="en-US" sz="800" b="1" dirty="0" smtClean="0"/>
              <a:t>금액 조회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 금액이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전도금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잔액으로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충당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되지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않는 경우 추가 수령 금액 기입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/>
              <a:t>TotalSum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88754" y="30052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894290" y="34224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891422" y="36393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33867" y="301158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832303" y="2317072"/>
            <a:ext cx="4190585" cy="2186282"/>
          </a:xfrm>
          <a:prstGeom prst="wedgeRectCallout">
            <a:avLst>
              <a:gd name="adj1" fmla="val -55349"/>
              <a:gd name="adj2" fmla="val -24453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문서 상신 일 경우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ERP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사원정보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기안자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GetEmpInfo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SGERP.dbo.SG_SHRIFEmpInQuery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전도금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잔액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GetReminderPrice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ErpDeptCD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SGERP.dbo.SG_SARIFPrePaymentReqAmtQuery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48383</TotalTime>
  <Words>132</Words>
  <Application>Microsoft Office PowerPoint</Application>
  <PresentationFormat>와이드스크린</PresentationFormat>
  <Paragraphs>45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746</cp:revision>
  <dcterms:created xsi:type="dcterms:W3CDTF">2019-06-18T00:52:31Z</dcterms:created>
  <dcterms:modified xsi:type="dcterms:W3CDTF">2021-06-29T00:56:08Z</dcterms:modified>
</cp:coreProperties>
</file>