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5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0965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전도금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정산서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53" y="514905"/>
            <a:ext cx="4957617" cy="62381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전도금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err="1" smtClean="0"/>
              <a:t>사용부서</a:t>
            </a:r>
            <a:r>
              <a:rPr lang="ko-KR" altLang="en-US" sz="800" b="1" dirty="0" smtClean="0"/>
              <a:t>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전도금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사용부서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fnUseDeptChange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사용기간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전도금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사용기간 입력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checkDate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/>
              <a:t>일자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시재</a:t>
            </a:r>
            <a:r>
              <a:rPr lang="en-US" altLang="ko-KR" sz="800" b="1" dirty="0" smtClean="0"/>
              <a:t>) </a:t>
            </a:r>
            <a:r>
              <a:rPr lang="ko-KR" altLang="en-US" sz="800" b="1" dirty="0" smtClean="0"/>
              <a:t>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전도금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시재 기준 일자 입력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checkDate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/>
              <a:t>입력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세부내역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 세부내역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GetLegacyData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/>
              <a:t>보기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세부내역</a:t>
            </a:r>
            <a:r>
              <a:rPr lang="en-US" altLang="ko-KR" sz="800" b="1" dirty="0" smtClean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별 세부내역 보기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GetLegacyData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/>
              <a:t>전도금</a:t>
            </a:r>
            <a:r>
              <a:rPr lang="ko-KR" altLang="en-US" sz="800" b="1" dirty="0"/>
              <a:t> </a:t>
            </a:r>
            <a:r>
              <a:rPr lang="ko-KR" altLang="en-US" sz="800" b="1" dirty="0" err="1" smtClean="0"/>
              <a:t>반납액</a:t>
            </a:r>
            <a:r>
              <a:rPr lang="ko-KR" altLang="en-US" sz="800" b="1" dirty="0" smtClean="0"/>
              <a:t> 입력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전도금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반납 금액 만큼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시재잔액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삭감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lang="en-US" altLang="ko-KR" sz="800" b="1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SetNumber</a:t>
            </a:r>
            <a:r>
              <a:rPr lang="en-US" altLang="ko-KR" sz="800" dirty="0" smtClean="0"/>
              <a:t>()</a:t>
            </a:r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/>
              <a:t>세부내역 </a:t>
            </a:r>
            <a:r>
              <a:rPr lang="ko-KR" altLang="en-US" sz="800" b="1" dirty="0" smtClean="0"/>
              <a:t>재입력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세부내역 입력 금액 초기화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DetailReset</a:t>
            </a:r>
            <a:r>
              <a:rPr lang="en-US" altLang="ko-KR" sz="800" dirty="0" smtClean="0"/>
              <a:t>()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88605" y="264122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908217" y="296081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4367639" y="33286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5065955" y="33286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2858787" y="479563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87134" y="242566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324269" y="51133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566299" y="2949761"/>
            <a:ext cx="4429957" cy="2012856"/>
          </a:xfrm>
          <a:prstGeom prst="wedgeRectCallout">
            <a:avLst>
              <a:gd name="adj1" fmla="val -54908"/>
              <a:gd name="adj2" fmla="val -21155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문서 상신 일 경우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ERP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사원정보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기안자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가져오기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GetEmpInfo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SGERP.dbo.SG_SHRIFEmpInQuery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전도금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잔액 가져오기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eNovator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/GSWF/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WebPage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/Legacy/GetLegacyData.aspx/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GetReminderPrice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ErpDeptCD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SGERP.dbo.SG_SARIFPrePaymentReqAmtQuery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3" y="598963"/>
            <a:ext cx="4218396" cy="47183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22" y="598963"/>
            <a:ext cx="4230614" cy="47187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TextBox 11"/>
          <p:cNvSpPr txBox="1"/>
          <p:nvPr/>
        </p:nvSpPr>
        <p:spPr>
          <a:xfrm>
            <a:off x="1296695" y="2963404"/>
            <a:ext cx="1909174" cy="11455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>
                <a:solidFill>
                  <a:srgbClr val="FF0000"/>
                </a:solidFill>
              </a:rPr>
              <a:t>입력 팝업</a:t>
            </a:r>
          </a:p>
        </p:txBody>
      </p:sp>
      <p:sp>
        <p:nvSpPr>
          <p:cNvPr id="25" name="TextBox 12"/>
          <p:cNvSpPr txBox="1"/>
          <p:nvPr/>
        </p:nvSpPr>
        <p:spPr>
          <a:xfrm>
            <a:off x="6235269" y="2963404"/>
            <a:ext cx="1909174" cy="11455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보기 팝업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전도금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정산서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smtClean="0">
                <a:solidFill>
                  <a:schemeClr val="bg1"/>
                </a:solidFill>
              </a:rPr>
              <a:t>입력</a:t>
            </a:r>
            <a:r>
              <a:rPr lang="en-US" altLang="ko-KR" sz="1400" b="1" smtClean="0">
                <a:solidFill>
                  <a:schemeClr val="bg1"/>
                </a:solidFill>
              </a:rPr>
              <a:t>&amp;</a:t>
            </a:r>
            <a:r>
              <a:rPr lang="ko-KR" altLang="en-US" sz="1400" b="1" smtClean="0">
                <a:solidFill>
                  <a:schemeClr val="bg1"/>
                </a:solidFill>
              </a:rPr>
              <a:t>보기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저장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부모창에서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전달 받은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값에 따라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비용항목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금액 및 건수 설정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825643" y="106737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3426780" y="5604185"/>
            <a:ext cx="4429957" cy="912025"/>
          </a:xfrm>
          <a:prstGeom prst="wedgeRectCallout">
            <a:avLst>
              <a:gd name="adj1" fmla="val -20439"/>
              <a:gd name="adj2" fmla="val -68788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TMS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전도금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정산서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세부 내역 가져오기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LegacyFunction.cs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GetTMSExpenseList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eDate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gubun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DeptCd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Place</a:t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RealTMS.dbo.EA_SelectAdvPaymentList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4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48393</TotalTime>
  <Words>251</Words>
  <Application>Microsoft Office PowerPoint</Application>
  <PresentationFormat>와이드스크린</PresentationFormat>
  <Paragraphs>73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749</cp:revision>
  <dcterms:created xsi:type="dcterms:W3CDTF">2019-06-18T00:52:31Z</dcterms:created>
  <dcterms:modified xsi:type="dcterms:W3CDTF">2021-06-29T00:56:15Z</dcterms:modified>
</cp:coreProperties>
</file>