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1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58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0965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중석식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정산서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44" y="541536"/>
            <a:ext cx="4809149" cy="58592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중석식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err="1"/>
              <a:t>정산대상</a:t>
            </a:r>
            <a:r>
              <a:rPr lang="ko-KR" altLang="en-US" sz="800" b="1" dirty="0"/>
              <a:t> 업체 </a:t>
            </a:r>
            <a:r>
              <a:rPr lang="ko-KR" altLang="en-US" sz="800" b="1" dirty="0" smtClean="0"/>
              <a:t>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정산대상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업체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fnChangeSelect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/>
              <a:t>정산대상</a:t>
            </a:r>
            <a:r>
              <a:rPr lang="ko-KR" altLang="en-US" sz="800" b="1" dirty="0"/>
              <a:t> 사용 </a:t>
            </a:r>
            <a:r>
              <a:rPr lang="ko-KR" altLang="en-US" sz="800" b="1" dirty="0" err="1" smtClean="0"/>
              <a:t>법인명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정산대상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법인명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fnChangeSelect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/>
              <a:t>중석식</a:t>
            </a:r>
            <a:r>
              <a:rPr lang="ko-KR" altLang="en-US" sz="800" b="1" dirty="0"/>
              <a:t> </a:t>
            </a:r>
            <a:r>
              <a:rPr lang="ko-KR" altLang="en-US" sz="800" b="1" dirty="0" err="1" smtClean="0"/>
              <a:t>내역조회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중석식대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정산 세부내역 입력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GetLegacyData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/>
              <a:t>세부입력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재입력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정산업체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대상 활성화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법인별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이용금액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합계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초기화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DetailReset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/>
              <a:t>중석식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상세내역</a:t>
            </a:r>
            <a:r>
              <a:rPr lang="ko-KR" altLang="en-US" sz="800" b="1" dirty="0"/>
              <a:t> 보기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중석식대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정산 세부내역 보기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GetLegacyData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/>
              <a:t>정산내역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설정된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사용기간 기준으로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중석식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조회되며 식권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식권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항목들은 수기 입력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가능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TotalSumDetail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/>
              <a:t>법인별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이용금액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설정된 사용기간 기준으로 사용된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법인별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이용금액 정보</a:t>
            </a:r>
            <a:endParaRPr lang="en-US" altLang="ko-KR" sz="8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06362" y="259683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04888" y="239903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397297" y="2275060"/>
            <a:ext cx="4190585" cy="2607660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ERP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시스템에서 로그인 사용자 정보 가져오기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GetEmpInfo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SGERP.dbo.SG_SHRIFEmpInQuery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정산대상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업체코드와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법인코드로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거래처 계좌정보 가져오기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GetCustNo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CustNo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SGERP.dbo.SG_SAPIFCashBankAccQuery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사용자 기준 업체 이용가능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법인명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GetComCdAll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GetComCdAll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sUserID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EKPGW.dbo.up_TBoard_Get_COMPANY_ALL_LIST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73889" y="285179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213083" y="285179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14417" y="285179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671543" y="337557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671543" y="444977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1" y="537182"/>
            <a:ext cx="4805457" cy="62108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중석식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중석식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내역조회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공급가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부가세 </a:t>
            </a:r>
            <a:r>
              <a:rPr lang="ko-KR" altLang="en-US" sz="800" b="1" dirty="0" smtClean="0"/>
              <a:t>조정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공급가와 부가세가 변동 되야 할 경우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조정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가능 팝업 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fnPopTMS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저장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사용기간 내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및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법인별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금액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부모창에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출력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법인별</a:t>
            </a:r>
            <a:r>
              <a:rPr lang="en-US" altLang="ko-KR" sz="800" b="1" dirty="0"/>
              <a:t> </a:t>
            </a:r>
            <a:r>
              <a:rPr lang="ko-KR" altLang="en-US" sz="800" b="1" dirty="0" smtClean="0"/>
              <a:t>이용금액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법인별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중석식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이용금액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TotalSumDetail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세부내역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중석식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세부내역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적용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공급가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부가세가 조정된 금액이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법인별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이용금액에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적용 된다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fn_openerRefresh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217733" y="124743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215606" y="125381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397297" y="3027285"/>
            <a:ext cx="4190585" cy="1103210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중식대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정산서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세부내역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GetAdvancedMealDetailData.aspx.cs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GetExpenseList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title,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sMealType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EKP_WORKFLOW.dbo.USP_LEGACY_TMS_MEAL_SELECT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640473" y="246117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640473" y="360639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739" y="4039340"/>
            <a:ext cx="2489122" cy="204337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050105" y="538192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2874" y="5637800"/>
            <a:ext cx="2645546" cy="194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조정</a:t>
            </a:r>
            <a:r>
              <a:rPr lang="en-US" altLang="ko-KR" sz="800" baseline="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800" baseline="0" dirty="0">
                <a:solidFill>
                  <a:srgbClr val="FF0000"/>
                </a:solidFill>
                <a:latin typeface="+mj-lt"/>
              </a:rPr>
              <a:t>상</a:t>
            </a:r>
            <a:r>
              <a:rPr lang="en-US" altLang="ko-KR" sz="800" baseline="0" dirty="0">
                <a:solidFill>
                  <a:srgbClr val="FF0000"/>
                </a:solidFill>
                <a:latin typeface="+mj-lt"/>
              </a:rPr>
              <a:t>/</a:t>
            </a:r>
            <a:r>
              <a:rPr lang="ko-KR" altLang="en-US" sz="800" baseline="0" dirty="0">
                <a:solidFill>
                  <a:srgbClr val="FF0000"/>
                </a:solidFill>
                <a:latin typeface="+mj-lt"/>
              </a:rPr>
              <a:t>하단</a:t>
            </a:r>
            <a:r>
              <a:rPr lang="en-US" altLang="ko-KR" sz="800" baseline="0" dirty="0">
                <a:solidFill>
                  <a:srgbClr val="FF0000"/>
                </a:solidFill>
                <a:latin typeface="+mj-lt"/>
              </a:rPr>
              <a:t>) </a:t>
            </a:r>
            <a:r>
              <a:rPr lang="ko-KR" altLang="en-US" sz="800" baseline="0" dirty="0">
                <a:solidFill>
                  <a:srgbClr val="FF0000"/>
                </a:solidFill>
                <a:latin typeface="+mj-lt"/>
              </a:rPr>
              <a:t>입력 시 공급가액과 부가세가 변경 </a:t>
            </a:r>
            <a:r>
              <a:rPr lang="ko-KR" altLang="en-US" sz="800" baseline="0" dirty="0" smtClean="0">
                <a:solidFill>
                  <a:srgbClr val="FF0000"/>
                </a:solidFill>
                <a:latin typeface="+mj-lt"/>
              </a:rPr>
              <a:t>적용</a:t>
            </a:r>
            <a:endParaRPr lang="ko-KR" altLang="en-US" sz="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03" y="540311"/>
            <a:ext cx="4774558" cy="61800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전도금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중석식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상세내역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보기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공급가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부가세 </a:t>
            </a:r>
            <a:r>
              <a:rPr lang="ko-KR" altLang="en-US" sz="800" b="1" dirty="0" smtClean="0"/>
              <a:t>조정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공급가와 부가세가 변동 되야 할 경우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조정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가능 팝업 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fnPopTMS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세부내역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중석식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세부내역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/>
              <a:t>  </a:t>
            </a:r>
            <a:r>
              <a:rPr lang="en-US" altLang="ko-KR" sz="800" smtClean="0"/>
              <a:t>: </a:t>
            </a:r>
            <a:r>
              <a:rPr lang="en-US" altLang="ko-KR" sz="800" dirty="0" err="1" smtClean="0"/>
              <a:t>window.onload</a:t>
            </a:r>
            <a:r>
              <a:rPr lang="en-US" altLang="ko-KR" sz="800" dirty="0" smtClean="0"/>
              <a:t>()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215606" y="125381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640473" y="246117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92" y="2965141"/>
            <a:ext cx="2489122" cy="204337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793289" y="4536968"/>
            <a:ext cx="1766656" cy="336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FF0000"/>
                </a:solidFill>
              </a:rPr>
              <a:t>조정 내용 변경은 가능하지만 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세부내역 </a:t>
            </a:r>
            <a:r>
              <a:rPr lang="ko-KR" altLang="en-US" sz="800" dirty="0">
                <a:solidFill>
                  <a:srgbClr val="FF0000"/>
                </a:solidFill>
              </a:rPr>
              <a:t>보기에선 적용되지 않음</a:t>
            </a:r>
          </a:p>
        </p:txBody>
      </p:sp>
    </p:spTree>
    <p:extLst>
      <p:ext uri="{BB962C8B-B14F-4D97-AF65-F5344CB8AC3E}">
        <p14:creationId xmlns:p14="http://schemas.microsoft.com/office/powerpoint/2010/main" val="24264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48445</TotalTime>
  <Words>389</Words>
  <Application>Microsoft Office PowerPoint</Application>
  <PresentationFormat>와이드스크린</PresentationFormat>
  <Paragraphs>111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778</cp:revision>
  <dcterms:created xsi:type="dcterms:W3CDTF">2019-06-18T00:52:31Z</dcterms:created>
  <dcterms:modified xsi:type="dcterms:W3CDTF">2021-06-29T00:56:22Z</dcterms:modified>
</cp:coreProperties>
</file>