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4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1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콘도이용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55" y="1337345"/>
            <a:ext cx="7588210" cy="4051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콘도이용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신청화면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 smtClean="0"/>
              <a:t>이용구분</a:t>
            </a:r>
            <a:r>
              <a:rPr lang="ko-KR" altLang="en-US" sz="800" b="1" dirty="0" smtClean="0"/>
              <a:t> 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워크숍 중 선택한다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구분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여름 성수기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비수기 중 선택한다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콘도구분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대명콘도 선택 고정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입실일자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콘도 이용 시작일 선택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퇴실일자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콘도 이용 마지막 날짜 선택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1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대명콘도 지점 중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설악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홍천 등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2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대명콘도 지점 중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홍천 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명칭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1)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희망지역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연관된 명칭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명칭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2)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희망지역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연관된 명칭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동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1)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희망지역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연관된 동 이름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동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2)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희망지역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연관된 동 이름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객실평형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희망지역</a:t>
            </a:r>
            <a:r>
              <a:rPr lang="en-US" altLang="ko-KR" sz="800" b="1" dirty="0" smtClean="0"/>
              <a:t>1)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패밀리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스위트 중 선택한다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err="1"/>
              <a:t>객실평형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희망지역</a:t>
            </a:r>
            <a:r>
              <a:rPr lang="en-US" altLang="ko-KR" sz="800" b="1" dirty="0"/>
              <a:t>1)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패밀리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스위트 중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숙박인원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숙박 인원 수를 기입한다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smtClean="0"/>
              <a:t>이용목적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이용목적을 기입한다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/>
              <a:t>신청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기입한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상신한다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08896" y="269199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08896" y="295832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30838" y="32246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5529" y="37395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5529" y="34821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888438" y="295832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012725" y="32246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817416" y="37395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817416" y="34821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026055" y="398730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6807942" y="397843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6807942" y="4227007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026054" y="4227007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354529" y="4493337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253698" y="476854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076797" y="533671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89" y="469933"/>
            <a:ext cx="6529726" cy="60779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콘도이용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상신화면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신청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기입한 내용을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상신한다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67486" y="5300449"/>
            <a:ext cx="5255581" cy="310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solidFill>
                  <a:srgbClr val="FF0000"/>
                </a:solidFill>
                <a:latin typeface="+mj-lt"/>
              </a:rPr>
              <a:t>기간계</a:t>
            </a:r>
            <a:r>
              <a:rPr lang="ko-KR" altLang="en-US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j-lt"/>
              </a:rPr>
              <a:t>xsl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lt"/>
              </a:rPr>
              <a:t>파일로 데이터 입력 받아 연동하여 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내용 출력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44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90" y="1202923"/>
            <a:ext cx="8474818" cy="4185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콘도이용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콘도구분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 콘도에 따른 구분 검색 조건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상태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콘도이용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신청서의 상태 검색 조건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예약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…) .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콘도이용신청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신청화면으로 이동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요청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상신화면으로 이동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399514" y="25943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71366" y="25943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495600" y="31409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246596" y="36361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48460</TotalTime>
  <Words>320</Words>
  <Application>Microsoft Office PowerPoint</Application>
  <PresentationFormat>와이드스크린</PresentationFormat>
  <Paragraphs>106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766</cp:revision>
  <dcterms:created xsi:type="dcterms:W3CDTF">2019-06-18T00:52:31Z</dcterms:created>
  <dcterms:modified xsi:type="dcterms:W3CDTF">2021-06-29T00:56:29Z</dcterms:modified>
</cp:coreProperties>
</file>