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702" r:id="rId5"/>
    <p:sldMasterId id="2147483664" r:id="rId6"/>
    <p:sldMasterId id="2147483675" r:id="rId7"/>
  </p:sldMasterIdLst>
  <p:notesMasterIdLst>
    <p:notesMasterId r:id="rId23"/>
  </p:notesMasterIdLst>
  <p:sldIdLst>
    <p:sldId id="276" r:id="rId8"/>
    <p:sldId id="268" r:id="rId9"/>
    <p:sldId id="311" r:id="rId10"/>
    <p:sldId id="326" r:id="rId11"/>
    <p:sldId id="327" r:id="rId12"/>
    <p:sldId id="323" r:id="rId13"/>
    <p:sldId id="328" r:id="rId14"/>
    <p:sldId id="329" r:id="rId15"/>
    <p:sldId id="331" r:id="rId16"/>
    <p:sldId id="330" r:id="rId17"/>
    <p:sldId id="332" r:id="rId18"/>
    <p:sldId id="314" r:id="rId19"/>
    <p:sldId id="317" r:id="rId20"/>
    <p:sldId id="272" r:id="rId21"/>
    <p:sldId id="31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8B176D-491F-480C-AD02-F965DA5926DD}">
          <p14:sldIdLst>
            <p14:sldId id="276"/>
            <p14:sldId id="268"/>
            <p14:sldId id="311"/>
            <p14:sldId id="326"/>
            <p14:sldId id="327"/>
            <p14:sldId id="323"/>
            <p14:sldId id="328"/>
            <p14:sldId id="329"/>
            <p14:sldId id="331"/>
            <p14:sldId id="330"/>
            <p14:sldId id="332"/>
            <p14:sldId id="314"/>
            <p14:sldId id="317"/>
            <p14:sldId id="27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5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E5306"/>
    <a:srgbClr val="EDEDED"/>
    <a:srgbClr val="F9F9F9"/>
    <a:srgbClr val="FAFAFF"/>
    <a:srgbClr val="DEE2E6"/>
    <a:srgbClr val="EFEFEF"/>
    <a:srgbClr val="FAFAFA"/>
    <a:srgbClr val="FFFF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3D9CD-6483-4821-86E9-6682DFD33B19}" v="260" dt="2020-10-26T11:52:38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2136" y="90"/>
      </p:cViewPr>
      <p:guideLst>
        <p:guide pos="2880"/>
        <p:guide orient="horz" pos="2160"/>
        <p:guide pos="90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개발팀" userId="dd995692-b10d-4db4-a9b4-8952c56a042e" providerId="ADAL" clId="{26F3D9CD-6483-4821-86E9-6682DFD33B19}"/>
    <pc:docChg chg="undo custSel addSld delSld modSld modSection">
      <pc:chgData name="고두현/SGH 정보개발팀" userId="dd995692-b10d-4db4-a9b4-8952c56a042e" providerId="ADAL" clId="{26F3D9CD-6483-4821-86E9-6682DFD33B19}" dt="2020-10-26T11:54:34.303" v="3639" actId="207"/>
      <pc:docMkLst>
        <pc:docMk/>
      </pc:docMkLst>
      <pc:sldChg chg="modSp mod">
        <pc:chgData name="고두현/SGH 정보개발팀" userId="dd995692-b10d-4db4-a9b4-8952c56a042e" providerId="ADAL" clId="{26F3D9CD-6483-4821-86E9-6682DFD33B19}" dt="2020-10-26T10:35:44.928" v="103" actId="20577"/>
        <pc:sldMkLst>
          <pc:docMk/>
          <pc:sldMk cId="4107097528" sldId="268"/>
        </pc:sldMkLst>
        <pc:graphicFrameChg chg="mod modGraphic">
          <ac:chgData name="고두현/SGH 정보개발팀" userId="dd995692-b10d-4db4-a9b4-8952c56a042e" providerId="ADAL" clId="{26F3D9CD-6483-4821-86E9-6682DFD33B19}" dt="2020-10-26T10:35:44.928" v="103" actId="20577"/>
          <ac:graphicFrameMkLst>
            <pc:docMk/>
            <pc:sldMk cId="4107097528" sldId="268"/>
            <ac:graphicFrameMk id="4" creationId="{00000000-0000-0000-0000-000000000000}"/>
          </ac:graphicFrameMkLst>
        </pc:graphicFrameChg>
      </pc:sldChg>
      <pc:sldChg chg="addSp delSp modSp mod">
        <pc:chgData name="고두현/SGH 정보개발팀" userId="dd995692-b10d-4db4-a9b4-8952c56a042e" providerId="ADAL" clId="{26F3D9CD-6483-4821-86E9-6682DFD33B19}" dt="2020-10-26T11:32:05.378" v="2724"/>
        <pc:sldMkLst>
          <pc:docMk/>
          <pc:sldMk cId="3572420522" sldId="311"/>
        </pc:sldMkLst>
        <pc:spChg chg="mod">
          <ac:chgData name="고두현/SGH 정보개발팀" userId="dd995692-b10d-4db4-a9b4-8952c56a042e" providerId="ADAL" clId="{26F3D9CD-6483-4821-86E9-6682DFD33B19}" dt="2020-10-26T10:50:26.216" v="921"/>
          <ac:spMkLst>
            <pc:docMk/>
            <pc:sldMk cId="3572420522" sldId="311"/>
            <ac:spMk id="2" creationId="{00000000-0000-0000-0000-000000000000}"/>
          </ac:spMkLst>
        </pc:spChg>
        <pc:spChg chg="ord">
          <ac:chgData name="고두현/SGH 정보개발팀" userId="dd995692-b10d-4db4-a9b4-8952c56a042e" providerId="ADAL" clId="{26F3D9CD-6483-4821-86E9-6682DFD33B19}" dt="2020-10-26T11:30:58.413" v="2647" actId="166"/>
          <ac:spMkLst>
            <pc:docMk/>
            <pc:sldMk cId="3572420522" sldId="311"/>
            <ac:spMk id="6" creationId="{00000000-0000-0000-0000-000000000000}"/>
          </ac:spMkLst>
        </pc:spChg>
        <pc:spChg chg="add mod">
          <ac:chgData name="고두현/SGH 정보개발팀" userId="dd995692-b10d-4db4-a9b4-8952c56a042e" providerId="ADAL" clId="{26F3D9CD-6483-4821-86E9-6682DFD33B19}" dt="2020-10-26T11:31:44.189" v="2699" actId="1036"/>
          <ac:spMkLst>
            <pc:docMk/>
            <pc:sldMk cId="3572420522" sldId="311"/>
            <ac:spMk id="13" creationId="{A95B59D2-5174-4F82-9209-7B1E8499F84B}"/>
          </ac:spMkLst>
        </pc:spChg>
        <pc:spChg chg="add mod">
          <ac:chgData name="고두현/SGH 정보개발팀" userId="dd995692-b10d-4db4-a9b4-8952c56a042e" providerId="ADAL" clId="{26F3D9CD-6483-4821-86E9-6682DFD33B19}" dt="2020-10-26T11:32:05.378" v="2724"/>
          <ac:spMkLst>
            <pc:docMk/>
            <pc:sldMk cId="3572420522" sldId="311"/>
            <ac:spMk id="14" creationId="{EA38BC1F-831E-40B0-A46C-0A29C440DD00}"/>
          </ac:spMkLst>
        </pc:spChg>
        <pc:spChg chg="mod">
          <ac:chgData name="고두현/SGH 정보개발팀" userId="dd995692-b10d-4db4-a9b4-8952c56a042e" providerId="ADAL" clId="{26F3D9CD-6483-4821-86E9-6682DFD33B19}" dt="2020-10-26T11:25:04.045" v="2371"/>
          <ac:spMkLst>
            <pc:docMk/>
            <pc:sldMk cId="3572420522" sldId="311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20.387" v="2415"/>
          <ac:spMkLst>
            <pc:docMk/>
            <pc:sldMk cId="3572420522" sldId="311"/>
            <ac:spMk id="27" creationId="{00000000-0000-0000-0000-000000000000}"/>
          </ac:spMkLst>
        </pc:spChg>
        <pc:spChg chg="ord">
          <ac:chgData name="고두현/SGH 정보개발팀" userId="dd995692-b10d-4db4-a9b4-8952c56a042e" providerId="ADAL" clId="{26F3D9CD-6483-4821-86E9-6682DFD33B19}" dt="2020-10-26T11:30:52.962" v="2646" actId="166"/>
          <ac:spMkLst>
            <pc:docMk/>
            <pc:sldMk cId="3572420522" sldId="311"/>
            <ac:spMk id="43" creationId="{00000000-0000-0000-0000-000000000000}"/>
          </ac:spMkLst>
        </pc:spChg>
        <pc:spChg chg="ord">
          <ac:chgData name="고두현/SGH 정보개발팀" userId="dd995692-b10d-4db4-a9b4-8952c56a042e" providerId="ADAL" clId="{26F3D9CD-6483-4821-86E9-6682DFD33B19}" dt="2020-10-26T11:30:52.962" v="2646" actId="166"/>
          <ac:spMkLst>
            <pc:docMk/>
            <pc:sldMk cId="3572420522" sldId="311"/>
            <ac:spMk id="44" creationId="{00000000-0000-0000-0000-000000000000}"/>
          </ac:spMkLst>
        </pc:spChg>
        <pc:spChg chg="add del">
          <ac:chgData name="고두현/SGH 정보개발팀" userId="dd995692-b10d-4db4-a9b4-8952c56a042e" providerId="ADAL" clId="{26F3D9CD-6483-4821-86E9-6682DFD33B19}" dt="2020-10-26T11:28:07.556" v="2562" actId="22"/>
          <ac:spMkLst>
            <pc:docMk/>
            <pc:sldMk cId="3572420522" sldId="311"/>
            <ac:spMk id="47" creationId="{55A1BC4E-94CF-4CE1-984C-92D50915642C}"/>
          </ac:spMkLst>
        </pc:spChg>
        <pc:spChg chg="mod topLvl">
          <ac:chgData name="고두현/SGH 정보개발팀" userId="dd995692-b10d-4db4-a9b4-8952c56a042e" providerId="ADAL" clId="{26F3D9CD-6483-4821-86E9-6682DFD33B19}" dt="2020-10-26T11:30:36.382" v="2645" actId="14100"/>
          <ac:spMkLst>
            <pc:docMk/>
            <pc:sldMk cId="3572420522" sldId="311"/>
            <ac:spMk id="49" creationId="{5C6E4ED2-540B-434E-9248-1E8CB502341E}"/>
          </ac:spMkLst>
        </pc:spChg>
        <pc:spChg chg="mod topLvl">
          <ac:chgData name="고두현/SGH 정보개발팀" userId="dd995692-b10d-4db4-a9b4-8952c56a042e" providerId="ADAL" clId="{26F3D9CD-6483-4821-86E9-6682DFD33B19}" dt="2020-10-26T11:30:25.975" v="2623" actId="165"/>
          <ac:spMkLst>
            <pc:docMk/>
            <pc:sldMk cId="3572420522" sldId="311"/>
            <ac:spMk id="50" creationId="{3093B38D-0D89-45D8-8954-E4DB03A17090}"/>
          </ac:spMkLst>
        </pc:spChg>
        <pc:spChg chg="mod topLvl">
          <ac:chgData name="고두현/SGH 정보개발팀" userId="dd995692-b10d-4db4-a9b4-8952c56a042e" providerId="ADAL" clId="{26F3D9CD-6483-4821-86E9-6682DFD33B19}" dt="2020-10-26T11:30:25.975" v="2623" actId="165"/>
          <ac:spMkLst>
            <pc:docMk/>
            <pc:sldMk cId="3572420522" sldId="311"/>
            <ac:spMk id="51" creationId="{208B600F-8AD3-4C7F-AA8C-3E136594EF4A}"/>
          </ac:spMkLst>
        </pc:spChg>
        <pc:spChg chg="mod topLvl">
          <ac:chgData name="고두현/SGH 정보개발팀" userId="dd995692-b10d-4db4-a9b4-8952c56a042e" providerId="ADAL" clId="{26F3D9CD-6483-4821-86E9-6682DFD33B19}" dt="2020-10-26T11:30:25.975" v="2623" actId="165"/>
          <ac:spMkLst>
            <pc:docMk/>
            <pc:sldMk cId="3572420522" sldId="311"/>
            <ac:spMk id="52" creationId="{163CE56A-E9A3-49DD-8B9C-5EC838F85998}"/>
          </ac:spMkLst>
        </pc:spChg>
        <pc:spChg chg="mod topLvl">
          <ac:chgData name="고두현/SGH 정보개발팀" userId="dd995692-b10d-4db4-a9b4-8952c56a042e" providerId="ADAL" clId="{26F3D9CD-6483-4821-86E9-6682DFD33B19}" dt="2020-10-26T11:31:57.201" v="2711" actId="1037"/>
          <ac:spMkLst>
            <pc:docMk/>
            <pc:sldMk cId="3572420522" sldId="311"/>
            <ac:spMk id="53" creationId="{78E7C056-947B-4DDB-9804-1F497D95B3BD}"/>
          </ac:spMkLst>
        </pc:spChg>
        <pc:spChg chg="mod topLvl">
          <ac:chgData name="고두현/SGH 정보개발팀" userId="dd995692-b10d-4db4-a9b4-8952c56a042e" providerId="ADAL" clId="{26F3D9CD-6483-4821-86E9-6682DFD33B19}" dt="2020-10-26T11:30:25.975" v="2623" actId="165"/>
          <ac:spMkLst>
            <pc:docMk/>
            <pc:sldMk cId="3572420522" sldId="311"/>
            <ac:spMk id="54" creationId="{49A33D44-A471-4124-A408-E3E9BB507DA3}"/>
          </ac:spMkLst>
        </pc:spChg>
        <pc:spChg chg="mod topLvl">
          <ac:chgData name="고두현/SGH 정보개발팀" userId="dd995692-b10d-4db4-a9b4-8952c56a042e" providerId="ADAL" clId="{26F3D9CD-6483-4821-86E9-6682DFD33B19}" dt="2020-10-26T11:31:57.201" v="2711" actId="1037"/>
          <ac:spMkLst>
            <pc:docMk/>
            <pc:sldMk cId="3572420522" sldId="311"/>
            <ac:spMk id="55" creationId="{B630425C-26C7-4BB7-A14B-208E68854C6F}"/>
          </ac:spMkLst>
        </pc:spChg>
        <pc:spChg chg="del mod topLvl">
          <ac:chgData name="고두현/SGH 정보개발팀" userId="dd995692-b10d-4db4-a9b4-8952c56a042e" providerId="ADAL" clId="{26F3D9CD-6483-4821-86E9-6682DFD33B19}" dt="2020-10-26T11:30:27.276" v="2624" actId="478"/>
          <ac:spMkLst>
            <pc:docMk/>
            <pc:sldMk cId="3572420522" sldId="311"/>
            <ac:spMk id="56" creationId="{B007B634-8288-40D4-8945-4BE0B2E758A8}"/>
          </ac:spMkLst>
        </pc:spChg>
        <pc:spChg chg="del mod topLvl">
          <ac:chgData name="고두현/SGH 정보개발팀" userId="dd995692-b10d-4db4-a9b4-8952c56a042e" providerId="ADAL" clId="{26F3D9CD-6483-4821-86E9-6682DFD33B19}" dt="2020-10-26T11:30:21.973" v="2622" actId="478"/>
          <ac:spMkLst>
            <pc:docMk/>
            <pc:sldMk cId="3572420522" sldId="311"/>
            <ac:spMk id="57" creationId="{56531ECF-513F-41F2-99BA-908EB79ECA28}"/>
          </ac:spMkLst>
        </pc:spChg>
        <pc:spChg chg="mod topLvl">
          <ac:chgData name="고두현/SGH 정보개발팀" userId="dd995692-b10d-4db4-a9b4-8952c56a042e" providerId="ADAL" clId="{26F3D9CD-6483-4821-86E9-6682DFD33B19}" dt="2020-10-26T11:30:32.237" v="2644" actId="1035"/>
          <ac:spMkLst>
            <pc:docMk/>
            <pc:sldMk cId="3572420522" sldId="311"/>
            <ac:spMk id="58" creationId="{E381E631-F926-4233-84B7-5B788962EE41}"/>
          </ac:spMkLst>
        </pc:spChg>
        <pc:spChg chg="mod topLvl">
          <ac:chgData name="고두현/SGH 정보개발팀" userId="dd995692-b10d-4db4-a9b4-8952c56a042e" providerId="ADAL" clId="{26F3D9CD-6483-4821-86E9-6682DFD33B19}" dt="2020-10-26T11:31:57.201" v="2711" actId="1037"/>
          <ac:spMkLst>
            <pc:docMk/>
            <pc:sldMk cId="3572420522" sldId="311"/>
            <ac:spMk id="59" creationId="{9655AC6D-9AF1-46C6-9221-E42C1F2F40F4}"/>
          </ac:spMkLst>
        </pc:spChg>
        <pc:spChg chg="del">
          <ac:chgData name="고두현/SGH 정보개발팀" userId="dd995692-b10d-4db4-a9b4-8952c56a042e" providerId="ADAL" clId="{26F3D9CD-6483-4821-86E9-6682DFD33B19}" dt="2020-10-26T11:29:12.712" v="2563" actId="478"/>
          <ac:spMkLst>
            <pc:docMk/>
            <pc:sldMk cId="3572420522" sldId="311"/>
            <ac:spMk id="71" creationId="{00000000-0000-0000-0000-000000000000}"/>
          </ac:spMkLst>
        </pc:spChg>
        <pc:grpChg chg="add del mod ord">
          <ac:chgData name="고두현/SGH 정보개발팀" userId="dd995692-b10d-4db4-a9b4-8952c56a042e" providerId="ADAL" clId="{26F3D9CD-6483-4821-86E9-6682DFD33B19}" dt="2020-10-26T11:30:25.975" v="2623" actId="165"/>
          <ac:grpSpMkLst>
            <pc:docMk/>
            <pc:sldMk cId="3572420522" sldId="311"/>
            <ac:grpSpMk id="8" creationId="{9CD93110-5637-4DAA-8A31-816DA804D34A}"/>
          </ac:grpSpMkLst>
        </pc:grpChg>
        <pc:grpChg chg="add del mod">
          <ac:chgData name="고두현/SGH 정보개발팀" userId="dd995692-b10d-4db4-a9b4-8952c56a042e" providerId="ADAL" clId="{26F3D9CD-6483-4821-86E9-6682DFD33B19}" dt="2020-10-26T11:29:48.114" v="2615" actId="165"/>
          <ac:grpSpMkLst>
            <pc:docMk/>
            <pc:sldMk cId="3572420522" sldId="311"/>
            <ac:grpSpMk id="48" creationId="{72FA4091-27C7-497E-B59C-8199D0CF261B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0:56:42.021" v="1211"/>
          <ac:graphicFrameMkLst>
            <pc:docMk/>
            <pc:sldMk cId="3572420522" sldId="311"/>
            <ac:graphicFrameMk id="37" creationId="{00000000-0000-0000-0000-000000000000}"/>
          </ac:graphicFrameMkLst>
        </pc:graphicFrameChg>
      </pc:sldChg>
      <pc:sldChg chg="modSp mod">
        <pc:chgData name="고두현/SGH 정보개발팀" userId="dd995692-b10d-4db4-a9b4-8952c56a042e" providerId="ADAL" clId="{26F3D9CD-6483-4821-86E9-6682DFD33B19}" dt="2020-10-26T11:54:19.480" v="3637" actId="207"/>
        <pc:sldMkLst>
          <pc:docMk/>
          <pc:sldMk cId="216882353" sldId="314"/>
        </pc:sldMkLst>
        <pc:graphicFrameChg chg="modGraphic">
          <ac:chgData name="고두현/SGH 정보개발팀" userId="dd995692-b10d-4db4-a9b4-8952c56a042e" providerId="ADAL" clId="{26F3D9CD-6483-4821-86E9-6682DFD33B19}" dt="2020-10-26T11:54:19.480" v="3637" actId="207"/>
          <ac:graphicFrameMkLst>
            <pc:docMk/>
            <pc:sldMk cId="216882353" sldId="314"/>
            <ac:graphicFrameMk id="37" creationId="{00000000-0000-0000-0000-000000000000}"/>
          </ac:graphicFrameMkLst>
        </pc:graphicFrameChg>
      </pc:sldChg>
      <pc:sldChg chg="addSp delSp modSp del mod">
        <pc:chgData name="고두현/SGH 정보개발팀" userId="dd995692-b10d-4db4-a9b4-8952c56a042e" providerId="ADAL" clId="{26F3D9CD-6483-4821-86E9-6682DFD33B19}" dt="2020-10-26T10:44:34.541" v="652" actId="47"/>
        <pc:sldMkLst>
          <pc:docMk/>
          <pc:sldMk cId="3216805634" sldId="319"/>
        </pc:sldMkLst>
        <pc:spChg chg="mod">
          <ac:chgData name="고두현/SGH 정보개발팀" userId="dd995692-b10d-4db4-a9b4-8952c56a042e" providerId="ADAL" clId="{26F3D9CD-6483-4821-86E9-6682DFD33B19}" dt="2020-10-26T10:37:07.832" v="154" actId="1037"/>
          <ac:spMkLst>
            <pc:docMk/>
            <pc:sldMk cId="3216805634" sldId="319"/>
            <ac:spMk id="59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07.832" v="154" actId="1037"/>
          <ac:spMkLst>
            <pc:docMk/>
            <pc:sldMk cId="3216805634" sldId="319"/>
            <ac:spMk id="6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86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36:55.625" v="115" actId="478"/>
          <ac:spMkLst>
            <pc:docMk/>
            <pc:sldMk cId="3216805634" sldId="319"/>
            <ac:spMk id="87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46.275" v="163" actId="14100"/>
          <ac:spMkLst>
            <pc:docMk/>
            <pc:sldMk cId="3216805634" sldId="319"/>
            <ac:spMk id="89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07.832" v="154" actId="1037"/>
          <ac:spMkLst>
            <pc:docMk/>
            <pc:sldMk cId="3216805634" sldId="319"/>
            <ac:spMk id="132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36:55.625" v="115" actId="478"/>
          <ac:spMkLst>
            <pc:docMk/>
            <pc:sldMk cId="3216805634" sldId="319"/>
            <ac:spMk id="137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38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46.275" v="163" actId="14100"/>
          <ac:spMkLst>
            <pc:docMk/>
            <pc:sldMk cId="3216805634" sldId="319"/>
            <ac:spMk id="13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5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51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46.275" v="163" actId="14100"/>
          <ac:spMkLst>
            <pc:docMk/>
            <pc:sldMk cId="3216805634" sldId="319"/>
            <ac:spMk id="152" creationId="{00000000-0000-0000-0000-000000000000}"/>
          </ac:spMkLst>
        </pc:spChg>
        <pc:spChg chg="add 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59" creationId="{0349B885-6D25-4C49-9CA8-249D9A82C25F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63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64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46.275" v="163" actId="14100"/>
          <ac:spMkLst>
            <pc:docMk/>
            <pc:sldMk cId="3216805634" sldId="319"/>
            <ac:spMk id="165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8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81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46.275" v="163" actId="14100"/>
          <ac:spMkLst>
            <pc:docMk/>
            <pc:sldMk cId="3216805634" sldId="319"/>
            <ac:spMk id="18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93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194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7:46.275" v="163" actId="14100"/>
          <ac:spMkLst>
            <pc:docMk/>
            <pc:sldMk cId="3216805634" sldId="319"/>
            <ac:spMk id="195" creationId="{00000000-0000-0000-0000-000000000000}"/>
          </ac:spMkLst>
        </pc:spChg>
        <pc:spChg chg="add del mod">
          <ac:chgData name="고두현/SGH 정보개발팀" userId="dd995692-b10d-4db4-a9b4-8952c56a042e" providerId="ADAL" clId="{26F3D9CD-6483-4821-86E9-6682DFD33B19}" dt="2020-10-26T10:36:53.093" v="114" actId="478"/>
          <ac:spMkLst>
            <pc:docMk/>
            <pc:sldMk cId="3216805634" sldId="319"/>
            <ac:spMk id="222" creationId="{8001CE48-7C78-4488-B2AF-300BB5E4EAE2}"/>
          </ac:spMkLst>
        </pc:spChg>
        <pc:grpChg chg="mod">
          <ac:chgData name="고두현/SGH 정보개발팀" userId="dd995692-b10d-4db4-a9b4-8952c56a042e" providerId="ADAL" clId="{26F3D9CD-6483-4821-86E9-6682DFD33B19}" dt="2020-10-26T10:37:07.832" v="154" actId="1037"/>
          <ac:grpSpMkLst>
            <pc:docMk/>
            <pc:sldMk cId="3216805634" sldId="319"/>
            <ac:grpSpMk id="7" creationId="{00000000-0000-0000-0000-000000000000}"/>
          </ac:grpSpMkLst>
        </pc:grpChg>
        <pc:grpChg chg="mod">
          <ac:chgData name="고두현/SGH 정보개발팀" userId="dd995692-b10d-4db4-a9b4-8952c56a042e" providerId="ADAL" clId="{26F3D9CD-6483-4821-86E9-6682DFD33B19}" dt="2020-10-26T10:37:07.832" v="154" actId="1037"/>
          <ac:grpSpMkLst>
            <pc:docMk/>
            <pc:sldMk cId="3216805634" sldId="319"/>
            <ac:grpSpMk id="203" creationId="{00000000-0000-0000-0000-000000000000}"/>
          </ac:grpSpMkLst>
        </pc:grpChg>
        <pc:grpChg chg="mod">
          <ac:chgData name="고두현/SGH 정보개발팀" userId="dd995692-b10d-4db4-a9b4-8952c56a042e" providerId="ADAL" clId="{26F3D9CD-6483-4821-86E9-6682DFD33B19}" dt="2020-10-26T10:37:07.832" v="154" actId="1037"/>
          <ac:grpSpMkLst>
            <pc:docMk/>
            <pc:sldMk cId="3216805634" sldId="319"/>
            <ac:grpSpMk id="206" creationId="{00000000-0000-0000-0000-000000000000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0:37:58.189" v="173"/>
          <ac:graphicFrameMkLst>
            <pc:docMk/>
            <pc:sldMk cId="3216805634" sldId="319"/>
            <ac:graphicFrameMk id="37" creationId="{00000000-0000-0000-0000-000000000000}"/>
          </ac:graphicFrameMkLst>
        </pc:graphicFrameChg>
      </pc:sldChg>
      <pc:sldChg chg="del">
        <pc:chgData name="고두현/SGH 정보개발팀" userId="dd995692-b10d-4db4-a9b4-8952c56a042e" providerId="ADAL" clId="{26F3D9CD-6483-4821-86E9-6682DFD33B19}" dt="2020-10-26T10:46:02.801" v="686" actId="47"/>
        <pc:sldMkLst>
          <pc:docMk/>
          <pc:sldMk cId="3615754113" sldId="322"/>
        </pc:sldMkLst>
      </pc:sldChg>
      <pc:sldChg chg="modSp mod">
        <pc:chgData name="고두현/SGH 정보개발팀" userId="dd995692-b10d-4db4-a9b4-8952c56a042e" providerId="ADAL" clId="{26F3D9CD-6483-4821-86E9-6682DFD33B19}" dt="2020-10-26T11:25:35.563" v="2470"/>
        <pc:sldMkLst>
          <pc:docMk/>
          <pc:sldMk cId="1491307430" sldId="323"/>
        </pc:sldMkLst>
        <pc:spChg chg="mod">
          <ac:chgData name="고두현/SGH 정보개발팀" userId="dd995692-b10d-4db4-a9b4-8952c56a042e" providerId="ADAL" clId="{26F3D9CD-6483-4821-86E9-6682DFD33B19}" dt="2020-10-26T10:51:22.301" v="978" actId="6549"/>
          <ac:spMkLst>
            <pc:docMk/>
            <pc:sldMk cId="1491307430" sldId="323"/>
            <ac:spMk id="2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32.260" v="2449"/>
          <ac:spMkLst>
            <pc:docMk/>
            <pc:sldMk cId="1491307430" sldId="323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35.563" v="2470"/>
          <ac:spMkLst>
            <pc:docMk/>
            <pc:sldMk cId="1491307430" sldId="323"/>
            <ac:spMk id="27" creationId="{00000000-0000-0000-0000-000000000000}"/>
          </ac:spMkLst>
        </pc:spChg>
        <pc:graphicFrameChg chg="mod modGraphic">
          <ac:chgData name="고두현/SGH 정보개발팀" userId="dd995692-b10d-4db4-a9b4-8952c56a042e" providerId="ADAL" clId="{26F3D9CD-6483-4821-86E9-6682DFD33B19}" dt="2020-10-26T10:46:39.071" v="784"/>
          <ac:graphicFrameMkLst>
            <pc:docMk/>
            <pc:sldMk cId="1491307430" sldId="323"/>
            <ac:graphicFrameMk id="5" creationId="{00000000-0000-0000-0000-000000000000}"/>
          </ac:graphicFrameMkLst>
        </pc:graphicFrameChg>
      </pc:sldChg>
      <pc:sldChg chg="del">
        <pc:chgData name="고두현/SGH 정보개발팀" userId="dd995692-b10d-4db4-a9b4-8952c56a042e" providerId="ADAL" clId="{26F3D9CD-6483-4821-86E9-6682DFD33B19}" dt="2020-10-26T10:48:15.095" v="802" actId="47"/>
        <pc:sldMkLst>
          <pc:docMk/>
          <pc:sldMk cId="240946989" sldId="324"/>
        </pc:sldMkLst>
      </pc:sldChg>
      <pc:sldChg chg="del">
        <pc:chgData name="고두현/SGH 정보개발팀" userId="dd995692-b10d-4db4-a9b4-8952c56a042e" providerId="ADAL" clId="{26F3D9CD-6483-4821-86E9-6682DFD33B19}" dt="2020-10-26T10:49:28.166" v="919" actId="47"/>
        <pc:sldMkLst>
          <pc:docMk/>
          <pc:sldMk cId="126359720" sldId="325"/>
        </pc:sldMkLst>
      </pc:sldChg>
      <pc:sldChg chg="addSp delSp modSp add mod">
        <pc:chgData name="고두현/SGH 정보개발팀" userId="dd995692-b10d-4db4-a9b4-8952c56a042e" providerId="ADAL" clId="{26F3D9CD-6483-4821-86E9-6682DFD33B19}" dt="2020-10-26T11:25:16.578" v="2407"/>
        <pc:sldMkLst>
          <pc:docMk/>
          <pc:sldMk cId="1093860953" sldId="326"/>
        </pc:sldMkLst>
        <pc:spChg chg="mod">
          <ac:chgData name="고두현/SGH 정보개발팀" userId="dd995692-b10d-4db4-a9b4-8952c56a042e" providerId="ADAL" clId="{26F3D9CD-6483-4821-86E9-6682DFD33B19}" dt="2020-10-26T10:51:32.229" v="1016" actId="6549"/>
          <ac:spMkLst>
            <pc:docMk/>
            <pc:sldMk cId="1093860953" sldId="326"/>
            <ac:spMk id="2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11.818" v="2386" actId="20577"/>
          <ac:spMkLst>
            <pc:docMk/>
            <pc:sldMk cId="1093860953" sldId="326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16.578" v="2407"/>
          <ac:spMkLst>
            <pc:docMk/>
            <pc:sldMk cId="1093860953" sldId="326"/>
            <ac:spMk id="27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8:34.978" v="200"/>
          <ac:spMkLst>
            <pc:docMk/>
            <pc:sldMk cId="1093860953" sldId="326"/>
            <ac:spMk id="5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38:36.892" v="201" actId="478"/>
          <ac:spMkLst>
            <pc:docMk/>
            <pc:sldMk cId="1093860953" sldId="326"/>
            <ac:spMk id="55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39:11.222" v="208" actId="571"/>
          <ac:spMkLst>
            <pc:docMk/>
            <pc:sldMk cId="1093860953" sldId="326"/>
            <ac:spMk id="146" creationId="{E0A33D88-4F82-4272-B6E1-11A4768CB88C}"/>
          </ac:spMkLst>
        </pc:spChg>
        <pc:spChg chg="mod">
          <ac:chgData name="고두현/SGH 정보개발팀" userId="dd995692-b10d-4db4-a9b4-8952c56a042e" providerId="ADAL" clId="{26F3D9CD-6483-4821-86E9-6682DFD33B19}" dt="2020-10-26T10:39:11.222" v="208" actId="571"/>
          <ac:spMkLst>
            <pc:docMk/>
            <pc:sldMk cId="1093860953" sldId="326"/>
            <ac:spMk id="150" creationId="{6AE58D5B-6F52-4EFE-9F7C-758646F8E186}"/>
          </ac:spMkLst>
        </pc:spChg>
        <pc:spChg chg="add mod">
          <ac:chgData name="고두현/SGH 정보개발팀" userId="dd995692-b10d-4db4-a9b4-8952c56a042e" providerId="ADAL" clId="{26F3D9CD-6483-4821-86E9-6682DFD33B19}" dt="2020-10-26T10:39:15.715" v="210" actId="571"/>
          <ac:spMkLst>
            <pc:docMk/>
            <pc:sldMk cId="1093860953" sldId="326"/>
            <ac:spMk id="151" creationId="{D7A90879-F6FA-4832-9E08-29CE74CF1278}"/>
          </ac:spMkLst>
        </pc:spChg>
        <pc:spChg chg="add mod">
          <ac:chgData name="고두현/SGH 정보개발팀" userId="dd995692-b10d-4db4-a9b4-8952c56a042e" providerId="ADAL" clId="{26F3D9CD-6483-4821-86E9-6682DFD33B19}" dt="2020-10-26T10:40:04.272" v="262" actId="1036"/>
          <ac:spMkLst>
            <pc:docMk/>
            <pc:sldMk cId="1093860953" sldId="326"/>
            <ac:spMk id="159" creationId="{DCEF9A8E-8F74-4A20-BA41-F6AC2808B1E6}"/>
          </ac:spMkLst>
        </pc:spChg>
        <pc:spChg chg="mod">
          <ac:chgData name="고두현/SGH 정보개발팀" userId="dd995692-b10d-4db4-a9b4-8952c56a042e" providerId="ADAL" clId="{26F3D9CD-6483-4821-86E9-6682DFD33B19}" dt="2020-10-26T10:39:35.786" v="249" actId="1035"/>
          <ac:spMkLst>
            <pc:docMk/>
            <pc:sldMk cId="1093860953" sldId="326"/>
            <ac:spMk id="176" creationId="{4AEEAF8C-771D-4C65-B6E4-7873374789C8}"/>
          </ac:spMkLst>
        </pc:spChg>
        <pc:spChg chg="mod">
          <ac:chgData name="고두현/SGH 정보개발팀" userId="dd995692-b10d-4db4-a9b4-8952c56a042e" providerId="ADAL" clId="{26F3D9CD-6483-4821-86E9-6682DFD33B19}" dt="2020-10-26T10:39:51.911" v="252" actId="20577"/>
          <ac:spMkLst>
            <pc:docMk/>
            <pc:sldMk cId="1093860953" sldId="326"/>
            <ac:spMk id="226" creationId="{91B8AE43-7B86-4B3D-B835-D687EE4BA9E8}"/>
          </ac:spMkLst>
        </pc:spChg>
        <pc:spChg chg="mod">
          <ac:chgData name="고두현/SGH 정보개발팀" userId="dd995692-b10d-4db4-a9b4-8952c56a042e" providerId="ADAL" clId="{26F3D9CD-6483-4821-86E9-6682DFD33B19}" dt="2020-10-26T10:40:11.941" v="264" actId="20577"/>
          <ac:spMkLst>
            <pc:docMk/>
            <pc:sldMk cId="1093860953" sldId="326"/>
            <ac:spMk id="274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40:14.156" v="266" actId="20577"/>
          <ac:spMkLst>
            <pc:docMk/>
            <pc:sldMk cId="1093860953" sldId="326"/>
            <ac:spMk id="275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40:16.861" v="268" actId="20577"/>
          <ac:spMkLst>
            <pc:docMk/>
            <pc:sldMk cId="1093860953" sldId="326"/>
            <ac:spMk id="276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52:43.777" v="1030" actId="478"/>
          <ac:spMkLst>
            <pc:docMk/>
            <pc:sldMk cId="1093860953" sldId="326"/>
            <ac:spMk id="278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52:43.777" v="1030" actId="478"/>
          <ac:spMkLst>
            <pc:docMk/>
            <pc:sldMk cId="1093860953" sldId="326"/>
            <ac:spMk id="27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0:52:43.777" v="1030" actId="478"/>
          <ac:spMkLst>
            <pc:docMk/>
            <pc:sldMk cId="1093860953" sldId="326"/>
            <ac:spMk id="280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38:38.732" v="202" actId="478"/>
          <ac:spMkLst>
            <pc:docMk/>
            <pc:sldMk cId="1093860953" sldId="326"/>
            <ac:spMk id="281" creationId="{00000000-0000-0000-0000-000000000000}"/>
          </ac:spMkLst>
        </pc:spChg>
        <pc:grpChg chg="add mod">
          <ac:chgData name="고두현/SGH 정보개발팀" userId="dd995692-b10d-4db4-a9b4-8952c56a042e" providerId="ADAL" clId="{26F3D9CD-6483-4821-86E9-6682DFD33B19}" dt="2020-10-26T10:39:11.222" v="208" actId="571"/>
          <ac:grpSpMkLst>
            <pc:docMk/>
            <pc:sldMk cId="1093860953" sldId="326"/>
            <ac:grpSpMk id="138" creationId="{4B66B117-2409-4D66-8D83-2DF578E20352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0:52:37.253" v="1029" actId="2165"/>
          <ac:graphicFrameMkLst>
            <pc:docMk/>
            <pc:sldMk cId="1093860953" sldId="326"/>
            <ac:graphicFrameMk id="5" creationId="{00000000-0000-0000-0000-000000000000}"/>
          </ac:graphicFrameMkLst>
        </pc:graphicFrameChg>
      </pc:sldChg>
      <pc:sldChg chg="addSp delSp modSp add mod">
        <pc:chgData name="고두현/SGH 정보개발팀" userId="dd995692-b10d-4db4-a9b4-8952c56a042e" providerId="ADAL" clId="{26F3D9CD-6483-4821-86E9-6682DFD33B19}" dt="2020-10-26T11:25:28.138" v="2438"/>
        <pc:sldMkLst>
          <pc:docMk/>
          <pc:sldMk cId="2101362936" sldId="327"/>
        </pc:sldMkLst>
        <pc:spChg chg="mod">
          <ac:chgData name="고두현/SGH 정보개발팀" userId="dd995692-b10d-4db4-a9b4-8952c56a042e" providerId="ADAL" clId="{26F3D9CD-6483-4821-86E9-6682DFD33B19}" dt="2020-10-26T10:51:27.828" v="999" actId="6549"/>
          <ac:spMkLst>
            <pc:docMk/>
            <pc:sldMk cId="2101362936" sldId="327"/>
            <ac:spMk id="2" creationId="{00000000-0000-0000-0000-000000000000}"/>
          </ac:spMkLst>
        </pc:spChg>
        <pc:spChg chg="add mod">
          <ac:chgData name="고두현/SGH 정보개발팀" userId="dd995692-b10d-4db4-a9b4-8952c56a042e" providerId="ADAL" clId="{26F3D9CD-6483-4821-86E9-6682DFD33B19}" dt="2020-10-26T10:45:23.003" v="681" actId="14100"/>
          <ac:spMkLst>
            <pc:docMk/>
            <pc:sldMk cId="2101362936" sldId="327"/>
            <ac:spMk id="11" creationId="{FC1310DA-E6C7-49CC-A1A6-AA8363579288}"/>
          </ac:spMkLst>
        </pc:spChg>
        <pc:spChg chg="add">
          <ac:chgData name="고두현/SGH 정보개발팀" userId="dd995692-b10d-4db4-a9b4-8952c56a042e" providerId="ADAL" clId="{26F3D9CD-6483-4821-86E9-6682DFD33B19}" dt="2020-10-26T10:45:00.580" v="677" actId="22"/>
          <ac:spMkLst>
            <pc:docMk/>
            <pc:sldMk cId="2101362936" sldId="327"/>
            <ac:spMk id="16" creationId="{02789BC3-7E11-4012-ADA9-FDDE9E168AEE}"/>
          </ac:spMkLst>
        </pc:spChg>
        <pc:spChg chg="mod">
          <ac:chgData name="고두현/SGH 정보개발팀" userId="dd995692-b10d-4db4-a9b4-8952c56a042e" providerId="ADAL" clId="{26F3D9CD-6483-4821-86E9-6682DFD33B19}" dt="2020-10-26T11:25:22.554" v="2417" actId="20577"/>
          <ac:spMkLst>
            <pc:docMk/>
            <pc:sldMk cId="2101362936" sldId="327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28.138" v="2438"/>
          <ac:spMkLst>
            <pc:docMk/>
            <pc:sldMk cId="2101362936" sldId="327"/>
            <ac:spMk id="27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8.702" v="680" actId="478"/>
          <ac:spMkLst>
            <pc:docMk/>
            <pc:sldMk cId="2101362936" sldId="327"/>
            <ac:spMk id="159" creationId="{DCEF9A8E-8F74-4A20-BA41-F6AC2808B1E6}"/>
          </ac:spMkLst>
        </pc:spChg>
        <pc:spChg chg="mod">
          <ac:chgData name="고두현/SGH 정보개발팀" userId="dd995692-b10d-4db4-a9b4-8952c56a042e" providerId="ADAL" clId="{26F3D9CD-6483-4821-86E9-6682DFD33B19}" dt="2020-10-26T10:44:58.470" v="676" actId="1035"/>
          <ac:spMkLst>
            <pc:docMk/>
            <pc:sldMk cId="2101362936" sldId="327"/>
            <ac:spMk id="176" creationId="{4AEEAF8C-771D-4C65-B6E4-7873374789C8}"/>
          </ac:spMkLst>
        </pc:spChg>
        <pc:spChg chg="mod">
          <ac:chgData name="고두현/SGH 정보개발팀" userId="dd995692-b10d-4db4-a9b4-8952c56a042e" providerId="ADAL" clId="{26F3D9CD-6483-4821-86E9-6682DFD33B19}" dt="2020-10-26T10:45:50.591" v="684"/>
          <ac:spMkLst>
            <pc:docMk/>
            <pc:sldMk cId="2101362936" sldId="327"/>
            <ac:spMk id="181" creationId="{91008597-D4E5-4B50-8BFD-B73B69F468F1}"/>
          </ac:spMkLst>
        </pc:spChg>
        <pc:spChg chg="del">
          <ac:chgData name="고두현/SGH 정보개발팀" userId="dd995692-b10d-4db4-a9b4-8952c56a042e" providerId="ADAL" clId="{26F3D9CD-6483-4821-86E9-6682DFD33B19}" dt="2020-10-26T10:45:10.040" v="678" actId="478"/>
          <ac:spMkLst>
            <pc:docMk/>
            <pc:sldMk cId="2101362936" sldId="327"/>
            <ac:spMk id="189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45:50.591" v="684"/>
          <ac:spMkLst>
            <pc:docMk/>
            <pc:sldMk cId="2101362936" sldId="327"/>
            <ac:spMk id="193" creationId="{5CF67FB7-024B-461E-8987-E1BFDEE98F80}"/>
          </ac:spMkLst>
        </pc:spChg>
        <pc:spChg chg="del">
          <ac:chgData name="고두현/SGH 정보개발팀" userId="dd995692-b10d-4db4-a9b4-8952c56a042e" providerId="ADAL" clId="{26F3D9CD-6483-4821-86E9-6682DFD33B19}" dt="2020-10-26T10:45:10.040" v="678" actId="478"/>
          <ac:spMkLst>
            <pc:docMk/>
            <pc:sldMk cId="2101362936" sldId="327"/>
            <ac:spMk id="221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0.040" v="678" actId="478"/>
          <ac:spMkLst>
            <pc:docMk/>
            <pc:sldMk cId="2101362936" sldId="327"/>
            <ac:spMk id="226" creationId="{91B8AE43-7B86-4B3D-B835-D687EE4BA9E8}"/>
          </ac:spMkLst>
        </pc:spChg>
        <pc:spChg chg="del">
          <ac:chgData name="고두현/SGH 정보개발팀" userId="dd995692-b10d-4db4-a9b4-8952c56a042e" providerId="ADAL" clId="{26F3D9CD-6483-4821-86E9-6682DFD33B19}" dt="2020-10-26T10:45:10.040" v="678" actId="478"/>
          <ac:spMkLst>
            <pc:docMk/>
            <pc:sldMk cId="2101362936" sldId="327"/>
            <ac:spMk id="274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0.040" v="678" actId="478"/>
          <ac:spMkLst>
            <pc:docMk/>
            <pc:sldMk cId="2101362936" sldId="327"/>
            <ac:spMk id="275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0.040" v="678" actId="478"/>
          <ac:spMkLst>
            <pc:docMk/>
            <pc:sldMk cId="2101362936" sldId="327"/>
            <ac:spMk id="276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3.358" v="679" actId="478"/>
          <ac:spMkLst>
            <pc:docMk/>
            <pc:sldMk cId="2101362936" sldId="327"/>
            <ac:spMk id="278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3.358" v="679" actId="478"/>
          <ac:spMkLst>
            <pc:docMk/>
            <pc:sldMk cId="2101362936" sldId="327"/>
            <ac:spMk id="279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5:13.358" v="679" actId="478"/>
          <ac:spMkLst>
            <pc:docMk/>
            <pc:sldMk cId="2101362936" sldId="327"/>
            <ac:spMk id="280" creationId="{00000000-0000-0000-0000-000000000000}"/>
          </ac:spMkLst>
        </pc:spChg>
        <pc:grpChg chg="add mod">
          <ac:chgData name="고두현/SGH 정보개발팀" userId="dd995692-b10d-4db4-a9b4-8952c56a042e" providerId="ADAL" clId="{26F3D9CD-6483-4821-86E9-6682DFD33B19}" dt="2020-10-26T10:45:53.196" v="685" actId="1076"/>
          <ac:grpSpMkLst>
            <pc:docMk/>
            <pc:sldMk cId="2101362936" sldId="327"/>
            <ac:grpSpMk id="180" creationId="{5DE7E415-FC4C-4D66-8889-69C8A361E3F1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0:45:41.617" v="683" actId="2165"/>
          <ac:graphicFrameMkLst>
            <pc:docMk/>
            <pc:sldMk cId="2101362936" sldId="327"/>
            <ac:graphicFrameMk id="5" creationId="{00000000-0000-0000-0000-000000000000}"/>
          </ac:graphicFrameMkLst>
        </pc:graphicFrameChg>
        <pc:picChg chg="add">
          <ac:chgData name="고두현/SGH 정보개발팀" userId="dd995692-b10d-4db4-a9b4-8952c56a042e" providerId="ADAL" clId="{26F3D9CD-6483-4821-86E9-6682DFD33B19}" dt="2020-10-26T10:45:00.580" v="677" actId="22"/>
          <ac:picMkLst>
            <pc:docMk/>
            <pc:sldMk cId="2101362936" sldId="327"/>
            <ac:picMk id="14" creationId="{C5151903-2AE3-4990-9FCB-CC444863151D}"/>
          </ac:picMkLst>
        </pc:picChg>
      </pc:sldChg>
      <pc:sldChg chg="addSp delSp modSp add mod">
        <pc:chgData name="고두현/SGH 정보개발팀" userId="dd995692-b10d-4db4-a9b4-8952c56a042e" providerId="ADAL" clId="{26F3D9CD-6483-4821-86E9-6682DFD33B19}" dt="2020-10-26T11:24:35.183" v="2362"/>
        <pc:sldMkLst>
          <pc:docMk/>
          <pc:sldMk cId="1833492158" sldId="328"/>
        </pc:sldMkLst>
        <pc:spChg chg="mod">
          <ac:chgData name="고두현/SGH 정보개발팀" userId="dd995692-b10d-4db4-a9b4-8952c56a042e" providerId="ADAL" clId="{26F3D9CD-6483-4821-86E9-6682DFD33B19}" dt="2020-10-26T10:51:17.707" v="961"/>
          <ac:spMkLst>
            <pc:docMk/>
            <pc:sldMk cId="1833492158" sldId="328"/>
            <ac:spMk id="2" creationId="{00000000-0000-0000-0000-000000000000}"/>
          </ac:spMkLst>
        </pc:spChg>
        <pc:spChg chg="add">
          <ac:chgData name="고두현/SGH 정보개발팀" userId="dd995692-b10d-4db4-a9b4-8952c56a042e" providerId="ADAL" clId="{26F3D9CD-6483-4821-86E9-6682DFD33B19}" dt="2020-10-26T10:46:59.835" v="787" actId="22"/>
          <ac:spMkLst>
            <pc:docMk/>
            <pc:sldMk cId="1833492158" sldId="328"/>
            <ac:spMk id="11" creationId="{5BC4C17C-9DA9-474D-B353-BFC3D8E7E99F}"/>
          </ac:spMkLst>
        </pc:spChg>
        <pc:spChg chg="add mod">
          <ac:chgData name="고두현/SGH 정보개발팀" userId="dd995692-b10d-4db4-a9b4-8952c56a042e" providerId="ADAL" clId="{26F3D9CD-6483-4821-86E9-6682DFD33B19}" dt="2020-10-26T10:48:04.159" v="798" actId="20577"/>
          <ac:spMkLst>
            <pc:docMk/>
            <pc:sldMk cId="1833492158" sldId="328"/>
            <ac:spMk id="14" creationId="{7C358764-C09F-4997-9A5D-83D4AA0F9822}"/>
          </ac:spMkLst>
        </pc:spChg>
        <pc:spChg chg="mod">
          <ac:chgData name="고두현/SGH 정보개발팀" userId="dd995692-b10d-4db4-a9b4-8952c56a042e" providerId="ADAL" clId="{26F3D9CD-6483-4821-86E9-6682DFD33B19}" dt="2020-10-26T11:24:35.183" v="2362"/>
          <ac:spMkLst>
            <pc:docMk/>
            <pc:sldMk cId="1833492158" sldId="328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4:16.139" v="2327"/>
          <ac:spMkLst>
            <pc:docMk/>
            <pc:sldMk cId="1833492158" sldId="328"/>
            <ac:spMk id="27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7:04.049" v="788" actId="478"/>
          <ac:spMkLst>
            <pc:docMk/>
            <pc:sldMk cId="1833492158" sldId="328"/>
            <ac:spMk id="159" creationId="{DCEF9A8E-8F74-4A20-BA41-F6AC2808B1E6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164" creationId="{062ECF27-214B-42DD-8A53-8D5FE526B00E}"/>
          </ac:spMkLst>
        </pc:spChg>
        <pc:spChg chg="del">
          <ac:chgData name="고두현/SGH 정보개발팀" userId="dd995692-b10d-4db4-a9b4-8952c56a042e" providerId="ADAL" clId="{26F3D9CD-6483-4821-86E9-6682DFD33B19}" dt="2020-10-26T10:46:59.496" v="786" actId="478"/>
          <ac:spMkLst>
            <pc:docMk/>
            <pc:sldMk cId="1833492158" sldId="328"/>
            <ac:spMk id="176" creationId="{4AEEAF8C-771D-4C65-B6E4-7873374789C8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180" creationId="{7C307F3F-C33B-4A2A-A097-7E0E16F95C82}"/>
          </ac:spMkLst>
        </pc:spChg>
        <pc:spChg chg="del">
          <ac:chgData name="고두현/SGH 정보개발팀" userId="dd995692-b10d-4db4-a9b4-8952c56a042e" providerId="ADAL" clId="{26F3D9CD-6483-4821-86E9-6682DFD33B19}" dt="2020-10-26T10:47:04.049" v="788" actId="478"/>
          <ac:spMkLst>
            <pc:docMk/>
            <pc:sldMk cId="1833492158" sldId="328"/>
            <ac:spMk id="189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194" creationId="{F5B0FC98-7CE5-4A86-AAB0-3D9D365FB36D}"/>
          </ac:spMkLst>
        </pc:spChg>
        <pc:spChg chg="del">
          <ac:chgData name="고두현/SGH 정보개발팀" userId="dd995692-b10d-4db4-a9b4-8952c56a042e" providerId="ADAL" clId="{26F3D9CD-6483-4821-86E9-6682DFD33B19}" dt="2020-10-26T10:47:04.049" v="788" actId="478"/>
          <ac:spMkLst>
            <pc:docMk/>
            <pc:sldMk cId="1833492158" sldId="328"/>
            <ac:spMk id="221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25" creationId="{94552C72-A209-4E51-ABD1-AFC017BBEE66}"/>
          </ac:spMkLst>
        </pc:spChg>
        <pc:spChg chg="del">
          <ac:chgData name="고두현/SGH 정보개발팀" userId="dd995692-b10d-4db4-a9b4-8952c56a042e" providerId="ADAL" clId="{26F3D9CD-6483-4821-86E9-6682DFD33B19}" dt="2020-10-26T10:47:04.049" v="788" actId="478"/>
          <ac:spMkLst>
            <pc:docMk/>
            <pc:sldMk cId="1833492158" sldId="328"/>
            <ac:spMk id="226" creationId="{91B8AE43-7B86-4B3D-B835-D687EE4BA9E8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27" creationId="{87C1E410-E5C0-49F9-B774-27A1E6EB9D25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28" creationId="{8B26DB81-875D-4E17-812B-598B3D7D83AF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29" creationId="{F48C0D70-454D-4F31-9A5F-54B7CC7AADD6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0" creationId="{AEAB8CAB-C5A5-470A-8BA7-F9D78F82FF7B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1" creationId="{2758BF2E-0113-4BCC-8E64-A4701A5A7EE0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2" creationId="{93987F9F-7FFD-41AB-BE6D-5167B56E2895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3" creationId="{379CF632-C020-412D-8981-51D4E89714B9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4" creationId="{6C9AEFB7-CCE0-46A0-BE5B-43F980B9BAFD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5" creationId="{9C7298A2-8785-4583-A958-508678E87AAD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6" creationId="{72CC9C16-4C2A-4D9B-A692-0DFDE9999048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7" creationId="{911407C5-BE6C-4A36-9776-D5F1A418E1B4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8" creationId="{7D6B558F-8FC5-4282-B34D-DAB8E877CF79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39" creationId="{F914BC05-C4DB-486B-83C4-640A8B6B2519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0" creationId="{4E4F389E-3057-4BF3-9107-DC5A7423971F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1" creationId="{529B6CC2-B940-4EEE-A493-C3B13D85C0BB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2" creationId="{B4BA1FC5-4353-4C01-802E-B4A3660DB113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3" creationId="{0D9B7F73-5AEA-406C-BB75-829F735401C7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4" creationId="{ADC358F5-CFAF-4274-A448-3B5AB8E610C9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5" creationId="{2E865FF7-A761-404C-8944-8A30BCABF555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6" creationId="{93E2B61D-9F96-4933-A37D-CFF3E86CE657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7" creationId="{5B5C9238-6847-42D0-B024-187B34E431B6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8" creationId="{EAECC6D0-10B0-425E-AC5A-F053C6892B6E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49" creationId="{2EB19E2B-BB46-4512-AD23-53FF61762C17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0" creationId="{DA739C1A-A0F5-45E6-B722-09952CFDF654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1" creationId="{F9AC1C94-7885-47E1-AE42-82F695C2AB53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2" creationId="{6D4B1EEB-EB12-4A89-AF3A-732A05462FE3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3" creationId="{57A549AC-6EDA-403C-A7EB-BDC29AF2B1D5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4" creationId="{F041D63D-21A5-4FB4-9B16-82B27A93F6DF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5" creationId="{848C27AD-0983-4EAF-A8AB-248505D57F92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6" creationId="{403950A8-9D17-4BF1-A9AC-BE290724D5D9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7" creationId="{E06AED08-DA1E-4D8B-A291-0CBF1A62FE48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8" creationId="{399EDC02-C624-41C2-8E0B-FD3FF25C4EC9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59" creationId="{CCEF15B1-58C2-4136-B6D9-B5ED1CC14E6B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0" creationId="{A055D6C1-AFA6-4D7F-947F-BDAE56FE102F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1" creationId="{FDDE9A93-FC7E-4099-BB1E-F75858AC8902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2" creationId="{3E83DF53-A8E1-448E-BD18-2D399FD168D0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3" creationId="{3DE79306-47E3-47C8-9741-3EBA187BBD9B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4" creationId="{E3DE9E97-28A1-4537-896E-336B23D8381B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5" creationId="{D92DD43E-06E5-40BE-B3FE-27D4FAB67F7D}"/>
          </ac:spMkLst>
        </pc:spChg>
        <pc:spChg chg="add 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6" creationId="{74F9343D-EB02-4CB2-83A3-26EE7E8C8965}"/>
          </ac:spMkLst>
        </pc:spChg>
        <pc:spChg chg="add del mod">
          <ac:chgData name="고두현/SGH 정보개발팀" userId="dd995692-b10d-4db4-a9b4-8952c56a042e" providerId="ADAL" clId="{26F3D9CD-6483-4821-86E9-6682DFD33B19}" dt="2020-10-26T10:48:01.702" v="796" actId="478"/>
          <ac:spMkLst>
            <pc:docMk/>
            <pc:sldMk cId="1833492158" sldId="328"/>
            <ac:spMk id="267" creationId="{93F5F28D-D40F-41FC-89BF-0C1F2D76B07B}"/>
          </ac:spMkLst>
        </pc:spChg>
        <pc:spChg chg="add 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68" creationId="{9BE7952D-8345-4F85-ABB2-19123048A667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70" creationId="{655CF626-2282-4A50-937C-123E7E23C7F1}"/>
          </ac:spMkLst>
        </pc:spChg>
        <pc:spChg chg="mod">
          <ac:chgData name="고두현/SGH 정보개발팀" userId="dd995692-b10d-4db4-a9b4-8952c56a042e" providerId="ADAL" clId="{26F3D9CD-6483-4821-86E9-6682DFD33B19}" dt="2020-10-26T10:47:13.876" v="790"/>
          <ac:spMkLst>
            <pc:docMk/>
            <pc:sldMk cId="1833492158" sldId="328"/>
            <ac:spMk id="271" creationId="{23DF76BD-81F4-4A72-A255-DADADFE2DA56}"/>
          </ac:spMkLst>
        </pc:spChg>
        <pc:spChg chg="del">
          <ac:chgData name="고두현/SGH 정보개발팀" userId="dd995692-b10d-4db4-a9b4-8952c56a042e" providerId="ADAL" clId="{26F3D9CD-6483-4821-86E9-6682DFD33B19}" dt="2020-10-26T10:47:26.767" v="792" actId="478"/>
          <ac:spMkLst>
            <pc:docMk/>
            <pc:sldMk cId="1833492158" sldId="328"/>
            <ac:spMk id="274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7:26.767" v="792" actId="478"/>
          <ac:spMkLst>
            <pc:docMk/>
            <pc:sldMk cId="1833492158" sldId="328"/>
            <ac:spMk id="275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7:06.304" v="789" actId="478"/>
          <ac:spMkLst>
            <pc:docMk/>
            <pc:sldMk cId="1833492158" sldId="328"/>
            <ac:spMk id="276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7:23.655" v="791" actId="478"/>
          <ac:spMkLst>
            <pc:docMk/>
            <pc:sldMk cId="1833492158" sldId="328"/>
            <ac:spMk id="278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7:23.655" v="791" actId="478"/>
          <ac:spMkLst>
            <pc:docMk/>
            <pc:sldMk cId="1833492158" sldId="328"/>
            <ac:spMk id="279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7:23.655" v="791" actId="478"/>
          <ac:spMkLst>
            <pc:docMk/>
            <pc:sldMk cId="1833492158" sldId="328"/>
            <ac:spMk id="280" creationId="{00000000-0000-0000-0000-000000000000}"/>
          </ac:spMkLst>
        </pc:spChg>
        <pc:grpChg chg="add mod">
          <ac:chgData name="고두현/SGH 정보개발팀" userId="dd995692-b10d-4db4-a9b4-8952c56a042e" providerId="ADAL" clId="{26F3D9CD-6483-4821-86E9-6682DFD33B19}" dt="2020-10-26T10:47:13.876" v="790"/>
          <ac:grpSpMkLst>
            <pc:docMk/>
            <pc:sldMk cId="1833492158" sldId="328"/>
            <ac:grpSpMk id="163" creationId="{0E5CFF51-BC53-430F-A3B4-E8FA50E7ABD0}"/>
          </ac:grpSpMkLst>
        </pc:grpChg>
        <pc:grpChg chg="mod">
          <ac:chgData name="고두현/SGH 정보개발팀" userId="dd995692-b10d-4db4-a9b4-8952c56a042e" providerId="ADAL" clId="{26F3D9CD-6483-4821-86E9-6682DFD33B19}" dt="2020-10-26T10:47:13.876" v="790"/>
          <ac:grpSpMkLst>
            <pc:docMk/>
            <pc:sldMk cId="1833492158" sldId="328"/>
            <ac:grpSpMk id="181" creationId="{9DCB6291-1295-41E0-BD10-BA719CC72D64}"/>
          </ac:grpSpMkLst>
        </pc:grpChg>
        <pc:grpChg chg="mod">
          <ac:chgData name="고두현/SGH 정보개발팀" userId="dd995692-b10d-4db4-a9b4-8952c56a042e" providerId="ADAL" clId="{26F3D9CD-6483-4821-86E9-6682DFD33B19}" dt="2020-10-26T10:47:13.876" v="790"/>
          <ac:grpSpMkLst>
            <pc:docMk/>
            <pc:sldMk cId="1833492158" sldId="328"/>
            <ac:grpSpMk id="193" creationId="{9966FDF0-2DC6-4422-A417-66501C45A3A5}"/>
          </ac:grpSpMkLst>
        </pc:grpChg>
        <pc:grpChg chg="mod">
          <ac:chgData name="고두현/SGH 정보개발팀" userId="dd995692-b10d-4db4-a9b4-8952c56a042e" providerId="ADAL" clId="{26F3D9CD-6483-4821-86E9-6682DFD33B19}" dt="2020-10-26T10:47:13.876" v="790"/>
          <ac:grpSpMkLst>
            <pc:docMk/>
            <pc:sldMk cId="1833492158" sldId="328"/>
            <ac:grpSpMk id="222" creationId="{3BCDD11C-5AD5-45F0-B40D-8EBAB2EB211A}"/>
          </ac:grpSpMkLst>
        </pc:grpChg>
        <pc:grpChg chg="add mod">
          <ac:chgData name="고두현/SGH 정보개발팀" userId="dd995692-b10d-4db4-a9b4-8952c56a042e" providerId="ADAL" clId="{26F3D9CD-6483-4821-86E9-6682DFD33B19}" dt="2020-10-26T10:47:13.876" v="790"/>
          <ac:grpSpMkLst>
            <pc:docMk/>
            <pc:sldMk cId="1833492158" sldId="328"/>
            <ac:grpSpMk id="269" creationId="{2DA20E67-DE61-4E37-95E3-200A8060008A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1:11:56.626" v="1717"/>
          <ac:graphicFrameMkLst>
            <pc:docMk/>
            <pc:sldMk cId="1833492158" sldId="328"/>
            <ac:graphicFrameMk id="5" creationId="{00000000-0000-0000-0000-000000000000}"/>
          </ac:graphicFrameMkLst>
        </pc:graphicFrameChg>
      </pc:sldChg>
      <pc:sldChg chg="addSp delSp modSp add mod">
        <pc:chgData name="고두현/SGH 정보개발팀" userId="dd995692-b10d-4db4-a9b4-8952c56a042e" providerId="ADAL" clId="{26F3D9CD-6483-4821-86E9-6682DFD33B19}" dt="2020-10-26T11:25:44.455" v="2498"/>
        <pc:sldMkLst>
          <pc:docMk/>
          <pc:sldMk cId="4267459223" sldId="329"/>
        </pc:sldMkLst>
        <pc:spChg chg="mod">
          <ac:chgData name="고두현/SGH 정보개발팀" userId="dd995692-b10d-4db4-a9b4-8952c56a042e" providerId="ADAL" clId="{26F3D9CD-6483-4821-86E9-6682DFD33B19}" dt="2020-10-26T10:51:11.475" v="944"/>
          <ac:spMkLst>
            <pc:docMk/>
            <pc:sldMk cId="4267459223" sldId="329"/>
            <ac:spMk id="2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48:30.476" v="804" actId="478"/>
          <ac:spMkLst>
            <pc:docMk/>
            <pc:sldMk cId="4267459223" sldId="329"/>
            <ac:spMk id="14" creationId="{7C358764-C09F-4997-9A5D-83D4AA0F9822}"/>
          </ac:spMkLst>
        </pc:spChg>
        <pc:spChg chg="add mod">
          <ac:chgData name="고두현/SGH 정보개발팀" userId="dd995692-b10d-4db4-a9b4-8952c56a042e" providerId="ADAL" clId="{26F3D9CD-6483-4821-86E9-6682DFD33B19}" dt="2020-10-26T10:49:09.577" v="876" actId="1037"/>
          <ac:spMkLst>
            <pc:docMk/>
            <pc:sldMk cId="4267459223" sldId="329"/>
            <ac:spMk id="16" creationId="{7A28E18C-9B2C-4AD2-B686-09D2D17890B3}"/>
          </ac:spMkLst>
        </pc:spChg>
        <pc:spChg chg="add mod">
          <ac:chgData name="고두현/SGH 정보개발팀" userId="dd995692-b10d-4db4-a9b4-8952c56a042e" providerId="ADAL" clId="{26F3D9CD-6483-4821-86E9-6682DFD33B19}" dt="2020-10-26T10:49:12.984" v="906" actId="1037"/>
          <ac:spMkLst>
            <pc:docMk/>
            <pc:sldMk cId="4267459223" sldId="329"/>
            <ac:spMk id="17" creationId="{A5E96C5E-BE4F-4C16-90A4-9844B654136E}"/>
          </ac:spMkLst>
        </pc:spChg>
        <pc:spChg chg="add mod">
          <ac:chgData name="고두현/SGH 정보개발팀" userId="dd995692-b10d-4db4-a9b4-8952c56a042e" providerId="ADAL" clId="{26F3D9CD-6483-4821-86E9-6682DFD33B19}" dt="2020-10-26T10:49:16.489" v="917" actId="1038"/>
          <ac:spMkLst>
            <pc:docMk/>
            <pc:sldMk cId="4267459223" sldId="329"/>
            <ac:spMk id="18" creationId="{96ECE66A-7C4C-4664-9201-250B0AEE0EFF}"/>
          </ac:spMkLst>
        </pc:spChg>
        <pc:spChg chg="add">
          <ac:chgData name="고두현/SGH 정보개발팀" userId="dd995692-b10d-4db4-a9b4-8952c56a042e" providerId="ADAL" clId="{26F3D9CD-6483-4821-86E9-6682DFD33B19}" dt="2020-10-26T10:49:03.825" v="842" actId="22"/>
          <ac:spMkLst>
            <pc:docMk/>
            <pc:sldMk cId="4267459223" sldId="329"/>
            <ac:spMk id="19" creationId="{7606793A-B70B-470F-A789-42DF3D786CC5}"/>
          </ac:spMkLst>
        </pc:spChg>
        <pc:spChg chg="add">
          <ac:chgData name="고두현/SGH 정보개발팀" userId="dd995692-b10d-4db4-a9b4-8952c56a042e" providerId="ADAL" clId="{26F3D9CD-6483-4821-86E9-6682DFD33B19}" dt="2020-10-26T10:49:03.825" v="842" actId="22"/>
          <ac:spMkLst>
            <pc:docMk/>
            <pc:sldMk cId="4267459223" sldId="329"/>
            <ac:spMk id="20" creationId="{64FB6917-2358-4B3E-A1AE-58454F05FA0D}"/>
          </ac:spMkLst>
        </pc:spChg>
        <pc:spChg chg="add mod">
          <ac:chgData name="고두현/SGH 정보개발팀" userId="dd995692-b10d-4db4-a9b4-8952c56a042e" providerId="ADAL" clId="{26F3D9CD-6483-4821-86E9-6682DFD33B19}" dt="2020-10-26T10:52:13.560" v="1021" actId="20577"/>
          <ac:spMkLst>
            <pc:docMk/>
            <pc:sldMk cId="4267459223" sldId="329"/>
            <ac:spMk id="21" creationId="{80A97F67-D4C3-482A-85D4-C2E3D2123DC5}"/>
          </ac:spMkLst>
        </pc:spChg>
        <pc:spChg chg="add mod">
          <ac:chgData name="고두현/SGH 정보개발팀" userId="dd995692-b10d-4db4-a9b4-8952c56a042e" providerId="ADAL" clId="{26F3D9CD-6483-4821-86E9-6682DFD33B19}" dt="2020-10-26T10:52:15.897" v="1023" actId="20577"/>
          <ac:spMkLst>
            <pc:docMk/>
            <pc:sldMk cId="4267459223" sldId="329"/>
            <ac:spMk id="22" creationId="{32371060-58F8-4B4D-9AEE-E6FA25BB661E}"/>
          </ac:spMkLst>
        </pc:spChg>
        <pc:spChg chg="add mod">
          <ac:chgData name="고두현/SGH 정보개발팀" userId="dd995692-b10d-4db4-a9b4-8952c56a042e" providerId="ADAL" clId="{26F3D9CD-6483-4821-86E9-6682DFD33B19}" dt="2020-10-26T10:52:17.733" v="1024" actId="20577"/>
          <ac:spMkLst>
            <pc:docMk/>
            <pc:sldMk cId="4267459223" sldId="329"/>
            <ac:spMk id="23" creationId="{F67C21E5-336F-4F75-AE24-8392B9EEAF42}"/>
          </ac:spMkLst>
        </pc:spChg>
        <pc:spChg chg="mod">
          <ac:chgData name="고두현/SGH 정보개발팀" userId="dd995692-b10d-4db4-a9b4-8952c56a042e" providerId="ADAL" clId="{26F3D9CD-6483-4821-86E9-6682DFD33B19}" dt="2020-10-26T11:25:40.661" v="2477"/>
          <ac:spMkLst>
            <pc:docMk/>
            <pc:sldMk cId="4267459223" sldId="329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44.455" v="2498"/>
          <ac:spMkLst>
            <pc:docMk/>
            <pc:sldMk cId="4267459223" sldId="329"/>
            <ac:spMk id="27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48:32.880" v="806"/>
          <ac:spMkLst>
            <pc:docMk/>
            <pc:sldMk cId="4267459223" sldId="329"/>
            <ac:spMk id="221" creationId="{E6901A2F-21C0-4017-A990-000E4CEBBE13}"/>
          </ac:spMkLst>
        </pc:spChg>
        <pc:spChg chg="mod">
          <ac:chgData name="고두현/SGH 정보개발팀" userId="dd995692-b10d-4db4-a9b4-8952c56a042e" providerId="ADAL" clId="{26F3D9CD-6483-4821-86E9-6682DFD33B19}" dt="2020-10-26T10:48:32.880" v="806"/>
          <ac:spMkLst>
            <pc:docMk/>
            <pc:sldMk cId="4267459223" sldId="329"/>
            <ac:spMk id="226" creationId="{C2DC4396-6467-4481-9958-1B88200F801A}"/>
          </ac:spMkLst>
        </pc:spChg>
        <pc:spChg chg="del">
          <ac:chgData name="고두현/SGH 정보개발팀" userId="dd995692-b10d-4db4-a9b4-8952c56a042e" providerId="ADAL" clId="{26F3D9CD-6483-4821-86E9-6682DFD33B19}" dt="2020-10-26T10:48:30.476" v="804" actId="478"/>
          <ac:spMkLst>
            <pc:docMk/>
            <pc:sldMk cId="4267459223" sldId="329"/>
            <ac:spMk id="266" creationId="{74F9343D-EB02-4CB2-83A3-26EE7E8C8965}"/>
          </ac:spMkLst>
        </pc:spChg>
        <pc:spChg chg="add mod">
          <ac:chgData name="고두현/SGH 정보개발팀" userId="dd995692-b10d-4db4-a9b4-8952c56a042e" providerId="ADAL" clId="{26F3D9CD-6483-4821-86E9-6682DFD33B19}" dt="2020-10-26T10:48:49.336" v="841" actId="14100"/>
          <ac:spMkLst>
            <pc:docMk/>
            <pc:sldMk cId="4267459223" sldId="329"/>
            <ac:spMk id="267" creationId="{B8824646-578E-4795-90CB-08D289C035F1}"/>
          </ac:spMkLst>
        </pc:spChg>
        <pc:spChg chg="del">
          <ac:chgData name="고두현/SGH 정보개발팀" userId="dd995692-b10d-4db4-a9b4-8952c56a042e" providerId="ADAL" clId="{26F3D9CD-6483-4821-86E9-6682DFD33B19}" dt="2020-10-26T10:48:30.476" v="804" actId="478"/>
          <ac:spMkLst>
            <pc:docMk/>
            <pc:sldMk cId="4267459223" sldId="329"/>
            <ac:spMk id="268" creationId="{9BE7952D-8345-4F85-ABB2-19123048A667}"/>
          </ac:spMkLst>
        </pc:spChg>
        <pc:grpChg chg="del">
          <ac:chgData name="고두현/SGH 정보개발팀" userId="dd995692-b10d-4db4-a9b4-8952c56a042e" providerId="ADAL" clId="{26F3D9CD-6483-4821-86E9-6682DFD33B19}" dt="2020-10-26T10:48:32.540" v="805" actId="478"/>
          <ac:grpSpMkLst>
            <pc:docMk/>
            <pc:sldMk cId="4267459223" sldId="329"/>
            <ac:grpSpMk id="163" creationId="{0E5CFF51-BC53-430F-A3B4-E8FA50E7ABD0}"/>
          </ac:grpSpMkLst>
        </pc:grpChg>
        <pc:grpChg chg="add mod">
          <ac:chgData name="고두현/SGH 정보개발팀" userId="dd995692-b10d-4db4-a9b4-8952c56a042e" providerId="ADAL" clId="{26F3D9CD-6483-4821-86E9-6682DFD33B19}" dt="2020-10-26T10:48:37.322" v="839" actId="1037"/>
          <ac:grpSpMkLst>
            <pc:docMk/>
            <pc:sldMk cId="4267459223" sldId="329"/>
            <ac:grpSpMk id="189" creationId="{4AE2D11F-C021-4110-9E28-C7215056F54F}"/>
          </ac:grpSpMkLst>
        </pc:grpChg>
        <pc:grpChg chg="del">
          <ac:chgData name="고두현/SGH 정보개발팀" userId="dd995692-b10d-4db4-a9b4-8952c56a042e" providerId="ADAL" clId="{26F3D9CD-6483-4821-86E9-6682DFD33B19}" dt="2020-10-26T10:48:32.540" v="805" actId="478"/>
          <ac:grpSpMkLst>
            <pc:docMk/>
            <pc:sldMk cId="4267459223" sldId="329"/>
            <ac:grpSpMk id="269" creationId="{2DA20E67-DE61-4E37-95E3-200A8060008A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0:53:31.407" v="1037" actId="20577"/>
          <ac:graphicFrameMkLst>
            <pc:docMk/>
            <pc:sldMk cId="4267459223" sldId="329"/>
            <ac:graphicFrameMk id="5" creationId="{00000000-0000-0000-0000-000000000000}"/>
          </ac:graphicFrameMkLst>
        </pc:graphicFrameChg>
        <pc:picChg chg="add mod">
          <ac:chgData name="고두현/SGH 정보개발팀" userId="dd995692-b10d-4db4-a9b4-8952c56a042e" providerId="ADAL" clId="{26F3D9CD-6483-4821-86E9-6682DFD33B19}" dt="2020-10-26T10:48:43.261" v="840" actId="1076"/>
          <ac:picMkLst>
            <pc:docMk/>
            <pc:sldMk cId="4267459223" sldId="329"/>
            <ac:picMk id="272" creationId="{2426690C-BFDC-4287-8FD0-C3C19E8DA3D3}"/>
          </ac:picMkLst>
        </pc:picChg>
      </pc:sldChg>
      <pc:sldChg chg="delSp modSp add del mod">
        <pc:chgData name="고두현/SGH 정보개발팀" userId="dd995692-b10d-4db4-a9b4-8952c56a042e" providerId="ADAL" clId="{26F3D9CD-6483-4821-86E9-6682DFD33B19}" dt="2020-10-26T11:07:21.008" v="1259" actId="2696"/>
        <pc:sldMkLst>
          <pc:docMk/>
          <pc:sldMk cId="161067430" sldId="330"/>
        </pc:sldMkLst>
        <pc:spChg chg="mod">
          <ac:chgData name="고두현/SGH 정보개발팀" userId="dd995692-b10d-4db4-a9b4-8952c56a042e" providerId="ADAL" clId="{26F3D9CD-6483-4821-86E9-6682DFD33B19}" dt="2020-10-26T10:53:41.357" v="1048"/>
          <ac:spMkLst>
            <pc:docMk/>
            <pc:sldMk cId="161067430" sldId="330"/>
            <ac:spMk id="2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53:52.398" v="1050" actId="478"/>
          <ac:spMkLst>
            <pc:docMk/>
            <pc:sldMk cId="161067430" sldId="330"/>
            <ac:spMk id="16" creationId="{7A28E18C-9B2C-4AD2-B686-09D2D17890B3}"/>
          </ac:spMkLst>
        </pc:spChg>
        <pc:spChg chg="del">
          <ac:chgData name="고두현/SGH 정보개발팀" userId="dd995692-b10d-4db4-a9b4-8952c56a042e" providerId="ADAL" clId="{26F3D9CD-6483-4821-86E9-6682DFD33B19}" dt="2020-10-26T10:53:52.398" v="1050" actId="478"/>
          <ac:spMkLst>
            <pc:docMk/>
            <pc:sldMk cId="161067430" sldId="330"/>
            <ac:spMk id="17" creationId="{A5E96C5E-BE4F-4C16-90A4-9844B654136E}"/>
          </ac:spMkLst>
        </pc:spChg>
        <pc:spChg chg="del">
          <ac:chgData name="고두현/SGH 정보개발팀" userId="dd995692-b10d-4db4-a9b4-8952c56a042e" providerId="ADAL" clId="{26F3D9CD-6483-4821-86E9-6682DFD33B19}" dt="2020-10-26T10:53:52.398" v="1050" actId="478"/>
          <ac:spMkLst>
            <pc:docMk/>
            <pc:sldMk cId="161067430" sldId="330"/>
            <ac:spMk id="18" creationId="{96ECE66A-7C4C-4664-9201-250B0AEE0EFF}"/>
          </ac:spMkLst>
        </pc:spChg>
        <pc:spChg chg="del">
          <ac:chgData name="고두현/SGH 정보개발팀" userId="dd995692-b10d-4db4-a9b4-8952c56a042e" providerId="ADAL" clId="{26F3D9CD-6483-4821-86E9-6682DFD33B19}" dt="2020-10-26T10:53:52.398" v="1050" actId="478"/>
          <ac:spMkLst>
            <pc:docMk/>
            <pc:sldMk cId="161067430" sldId="330"/>
            <ac:spMk id="19" creationId="{7606793A-B70B-470F-A789-42DF3D786CC5}"/>
          </ac:spMkLst>
        </pc:spChg>
        <pc:spChg chg="del">
          <ac:chgData name="고두현/SGH 정보개발팀" userId="dd995692-b10d-4db4-a9b4-8952c56a042e" providerId="ADAL" clId="{26F3D9CD-6483-4821-86E9-6682DFD33B19}" dt="2020-10-26T10:54:01.046" v="1051" actId="478"/>
          <ac:spMkLst>
            <pc:docMk/>
            <pc:sldMk cId="161067430" sldId="330"/>
            <ac:spMk id="20" creationId="{64FB6917-2358-4B3E-A1AE-58454F05FA0D}"/>
          </ac:spMkLst>
        </pc:spChg>
        <pc:spChg chg="mod">
          <ac:chgData name="고두현/SGH 정보개발팀" userId="dd995692-b10d-4db4-a9b4-8952c56a042e" providerId="ADAL" clId="{26F3D9CD-6483-4821-86E9-6682DFD33B19}" dt="2020-10-26T10:54:26.385" v="1086" actId="1038"/>
          <ac:spMkLst>
            <pc:docMk/>
            <pc:sldMk cId="161067430" sldId="330"/>
            <ac:spMk id="21" creationId="{80A97F67-D4C3-482A-85D4-C2E3D2123DC5}"/>
          </ac:spMkLst>
        </pc:spChg>
        <pc:spChg chg="del">
          <ac:chgData name="고두현/SGH 정보개발팀" userId="dd995692-b10d-4db4-a9b4-8952c56a042e" providerId="ADAL" clId="{26F3D9CD-6483-4821-86E9-6682DFD33B19}" dt="2020-10-26T10:54:01.046" v="1051" actId="478"/>
          <ac:spMkLst>
            <pc:docMk/>
            <pc:sldMk cId="161067430" sldId="330"/>
            <ac:spMk id="22" creationId="{32371060-58F8-4B4D-9AEE-E6FA25BB661E}"/>
          </ac:spMkLst>
        </pc:spChg>
        <pc:spChg chg="del">
          <ac:chgData name="고두현/SGH 정보개발팀" userId="dd995692-b10d-4db4-a9b4-8952c56a042e" providerId="ADAL" clId="{26F3D9CD-6483-4821-86E9-6682DFD33B19}" dt="2020-10-26T10:54:01.046" v="1051" actId="478"/>
          <ac:spMkLst>
            <pc:docMk/>
            <pc:sldMk cId="161067430" sldId="330"/>
            <ac:spMk id="23" creationId="{F67C21E5-336F-4F75-AE24-8392B9EEAF42}"/>
          </ac:spMkLst>
        </pc:spChg>
        <pc:spChg chg="del">
          <ac:chgData name="고두현/SGH 정보개발팀" userId="dd995692-b10d-4db4-a9b4-8952c56a042e" providerId="ADAL" clId="{26F3D9CD-6483-4821-86E9-6682DFD33B19}" dt="2020-10-26T10:54:19.869" v="1059" actId="478"/>
          <ac:spMkLst>
            <pc:docMk/>
            <pc:sldMk cId="161067430" sldId="330"/>
            <ac:spMk id="51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0:54:26.385" v="1086" actId="1038"/>
          <ac:spMkLst>
            <pc:docMk/>
            <pc:sldMk cId="161067430" sldId="330"/>
            <ac:spMk id="52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0:53:46.230" v="1049" actId="478"/>
          <ac:spMkLst>
            <pc:docMk/>
            <pc:sldMk cId="161067430" sldId="330"/>
            <ac:spMk id="267" creationId="{B8824646-578E-4795-90CB-08D289C035F1}"/>
          </ac:spMkLst>
        </pc:spChg>
        <pc:picChg chg="del">
          <ac:chgData name="고두현/SGH 정보개발팀" userId="dd995692-b10d-4db4-a9b4-8952c56a042e" providerId="ADAL" clId="{26F3D9CD-6483-4821-86E9-6682DFD33B19}" dt="2020-10-26T10:53:46.230" v="1049" actId="478"/>
          <ac:picMkLst>
            <pc:docMk/>
            <pc:sldMk cId="161067430" sldId="330"/>
            <ac:picMk id="272" creationId="{2426690C-BFDC-4287-8FD0-C3C19E8DA3D3}"/>
          </ac:picMkLst>
        </pc:picChg>
      </pc:sldChg>
      <pc:sldChg chg="addSp delSp modSp add mod">
        <pc:chgData name="고두현/SGH 정보개발팀" userId="dd995692-b10d-4db4-a9b4-8952c56a042e" providerId="ADAL" clId="{26F3D9CD-6483-4821-86E9-6682DFD33B19}" dt="2020-10-26T11:37:42.651" v="2954"/>
        <pc:sldMkLst>
          <pc:docMk/>
          <pc:sldMk cId="3599861507" sldId="330"/>
        </pc:sldMkLst>
        <pc:spChg chg="add del mod">
          <ac:chgData name="고두현/SGH 정보개발팀" userId="dd995692-b10d-4db4-a9b4-8952c56a042e" providerId="ADAL" clId="{26F3D9CD-6483-4821-86E9-6682DFD33B19}" dt="2020-10-26T11:18:34.953" v="2297" actId="478"/>
          <ac:spMkLst>
            <pc:docMk/>
            <pc:sldMk cId="3599861507" sldId="330"/>
            <ac:spMk id="14" creationId="{C8DC6000-C01A-4F9E-8501-2F56B3AE85F9}"/>
          </ac:spMkLst>
        </pc:spChg>
        <pc:spChg chg="del mod ord">
          <ac:chgData name="고두현/SGH 정보개발팀" userId="dd995692-b10d-4db4-a9b4-8952c56a042e" providerId="ADAL" clId="{26F3D9CD-6483-4821-86E9-6682DFD33B19}" dt="2020-10-26T11:18:34.953" v="2297" actId="478"/>
          <ac:spMkLst>
            <pc:docMk/>
            <pc:sldMk cId="3599861507" sldId="330"/>
            <ac:spMk id="21" creationId="{80A97F67-D4C3-482A-85D4-C2E3D2123DC5}"/>
          </ac:spMkLst>
        </pc:spChg>
        <pc:spChg chg="mod">
          <ac:chgData name="고두현/SGH 정보개발팀" userId="dd995692-b10d-4db4-a9b4-8952c56a042e" providerId="ADAL" clId="{26F3D9CD-6483-4821-86E9-6682DFD33B19}" dt="2020-10-26T11:26:20.249" v="2533"/>
          <ac:spMkLst>
            <pc:docMk/>
            <pc:sldMk cId="3599861507" sldId="330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37:42.651" v="2954"/>
          <ac:spMkLst>
            <pc:docMk/>
            <pc:sldMk cId="3599861507" sldId="330"/>
            <ac:spMk id="27" creationId="{00000000-0000-0000-0000-000000000000}"/>
          </ac:spMkLst>
        </pc:spChg>
        <pc:spChg chg="add mod">
          <ac:chgData name="고두현/SGH 정보개발팀" userId="dd995692-b10d-4db4-a9b4-8952c56a042e" providerId="ADAL" clId="{26F3D9CD-6483-4821-86E9-6682DFD33B19}" dt="2020-10-26T11:18:37.786" v="2299" actId="20577"/>
          <ac:spMkLst>
            <pc:docMk/>
            <pc:sldMk cId="3599861507" sldId="330"/>
            <ac:spMk id="137" creationId="{47EDB6F3-B789-4E36-A2FE-FCFE9BAA91DB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59" creationId="{9013BBE9-71A6-4DD0-AED1-E94E44076540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63" creationId="{1D8208D0-295F-4BD6-8ECD-ADAB2CEA59C7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64" creationId="{BA693C17-0BD5-4B1B-938A-7DA760501C9C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76" creationId="{15569EA1-B95E-4B1C-94B4-D2EFB819CBB9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80" creationId="{4F43361A-9116-453E-BDD0-D17DD5A17A09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81" creationId="{051193DF-EED2-479A-B9C6-FFFCA2D7F7E7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194" creationId="{343EF264-482F-43B4-8962-943194AD1FA7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222" creationId="{F1D928AE-02F7-4F43-B380-185157D07380}"/>
          </ac:spMkLst>
        </pc:spChg>
        <pc:spChg chg="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225" creationId="{F00C18B8-E350-4BB5-B165-5C23B9114353}"/>
          </ac:spMkLst>
        </pc:spChg>
        <pc:spChg chg="add mod">
          <ac:chgData name="고두현/SGH 정보개발팀" userId="dd995692-b10d-4db4-a9b4-8952c56a042e" providerId="ADAL" clId="{26F3D9CD-6483-4821-86E9-6682DFD33B19}" dt="2020-10-26T11:34:17.041" v="2726" actId="571"/>
          <ac:spMkLst>
            <pc:docMk/>
            <pc:sldMk cId="3599861507" sldId="330"/>
            <ac:spMk id="227" creationId="{B5531201-9A3D-4384-8BCD-D9186DE916C1}"/>
          </ac:spMkLst>
        </pc:spChg>
        <pc:spChg chg="add mod">
          <ac:chgData name="고두현/SGH 정보개발팀" userId="dd995692-b10d-4db4-a9b4-8952c56a042e" providerId="ADAL" clId="{26F3D9CD-6483-4821-86E9-6682DFD33B19}" dt="2020-10-26T11:34:46.610" v="2841"/>
          <ac:spMkLst>
            <pc:docMk/>
            <pc:sldMk cId="3599861507" sldId="330"/>
            <ac:spMk id="228" creationId="{7CF18F49-EF47-4A4C-BDDE-B99A73CC38C5}"/>
          </ac:spMkLst>
        </pc:spChg>
        <pc:spChg chg="add mod">
          <ac:chgData name="고두현/SGH 정보개발팀" userId="dd995692-b10d-4db4-a9b4-8952c56a042e" providerId="ADAL" clId="{26F3D9CD-6483-4821-86E9-6682DFD33B19}" dt="2020-10-26T11:37:00.572" v="2945" actId="207"/>
          <ac:spMkLst>
            <pc:docMk/>
            <pc:sldMk cId="3599861507" sldId="330"/>
            <ac:spMk id="230" creationId="{089DA485-212A-47D7-B6DF-D0AAD8B25255}"/>
          </ac:spMkLst>
        </pc:spChg>
        <pc:grpChg chg="mod">
          <ac:chgData name="고두현/SGH 정보개발팀" userId="dd995692-b10d-4db4-a9b4-8952c56a042e" providerId="ADAL" clId="{26F3D9CD-6483-4821-86E9-6682DFD33B19}" dt="2020-10-26T11:34:38.742" v="2827" actId="1076"/>
          <ac:grpSpMkLst>
            <pc:docMk/>
            <pc:sldMk cId="3599861507" sldId="330"/>
            <ac:grpSpMk id="53" creationId="{00000000-0000-0000-0000-000000000000}"/>
          </ac:grpSpMkLst>
        </pc:grpChg>
        <pc:grpChg chg="add mod">
          <ac:chgData name="고두현/SGH 정보개발팀" userId="dd995692-b10d-4db4-a9b4-8952c56a042e" providerId="ADAL" clId="{26F3D9CD-6483-4821-86E9-6682DFD33B19}" dt="2020-10-26T11:34:17.041" v="2726" actId="571"/>
          <ac:grpSpMkLst>
            <pc:docMk/>
            <pc:sldMk cId="3599861507" sldId="330"/>
            <ac:grpSpMk id="151" creationId="{29CA31BD-A488-46D1-81D1-C637B877CD11}"/>
          </ac:grpSpMkLst>
        </pc:grpChg>
        <pc:grpChg chg="del">
          <ac:chgData name="고두현/SGH 정보개발팀" userId="dd995692-b10d-4db4-a9b4-8952c56a042e" providerId="ADAL" clId="{26F3D9CD-6483-4821-86E9-6682DFD33B19}" dt="2020-10-26T11:16:20.120" v="1963" actId="478"/>
          <ac:grpSpMkLst>
            <pc:docMk/>
            <pc:sldMk cId="3599861507" sldId="330"/>
            <ac:grpSpMk id="189" creationId="{4AE2D11F-C021-4110-9E28-C7215056F54F}"/>
          </ac:grpSpMkLst>
        </pc:grpChg>
        <pc:grpChg chg="mod">
          <ac:chgData name="고두현/SGH 정보개발팀" userId="dd995692-b10d-4db4-a9b4-8952c56a042e" providerId="ADAL" clId="{26F3D9CD-6483-4821-86E9-6682DFD33B19}" dt="2020-10-26T11:34:17.041" v="2726" actId="571"/>
          <ac:grpSpMkLst>
            <pc:docMk/>
            <pc:sldMk cId="3599861507" sldId="330"/>
            <ac:grpSpMk id="193" creationId="{F1B98456-ECBE-43B4-874D-E848D79B0BD5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1:18:49.026" v="2303" actId="20577"/>
          <ac:graphicFrameMkLst>
            <pc:docMk/>
            <pc:sldMk cId="3599861507" sldId="330"/>
            <ac:graphicFrameMk id="5" creationId="{00000000-0000-0000-0000-000000000000}"/>
          </ac:graphicFrameMkLst>
        </pc:graphicFrameChg>
        <pc:cxnChg chg="del mod">
          <ac:chgData name="고두현/SGH 정보개발팀" userId="dd995692-b10d-4db4-a9b4-8952c56a042e" providerId="ADAL" clId="{26F3D9CD-6483-4821-86E9-6682DFD33B19}" dt="2020-10-26T11:36:48.296" v="2943" actId="478"/>
          <ac:cxnSpMkLst>
            <pc:docMk/>
            <pc:sldMk cId="3599861507" sldId="330"/>
            <ac:cxnSpMk id="24" creationId="{00000000-0000-0000-0000-000000000000}"/>
          </ac:cxnSpMkLst>
        </pc:cxnChg>
        <pc:cxnChg chg="add mod">
          <ac:chgData name="고두현/SGH 정보개발팀" userId="dd995692-b10d-4db4-a9b4-8952c56a042e" providerId="ADAL" clId="{26F3D9CD-6483-4821-86E9-6682DFD33B19}" dt="2020-10-26T11:36:41.673" v="2929" actId="571"/>
          <ac:cxnSpMkLst>
            <pc:docMk/>
            <pc:sldMk cId="3599861507" sldId="330"/>
            <ac:cxnSpMk id="229" creationId="{EA585038-535E-4CA6-A38E-23B3A88AEA55}"/>
          </ac:cxnSpMkLst>
        </pc:cxnChg>
      </pc:sldChg>
      <pc:sldChg chg="addSp delSp modSp add mod">
        <pc:chgData name="고두현/SGH 정보개발팀" userId="dd995692-b10d-4db4-a9b4-8952c56a042e" providerId="ADAL" clId="{26F3D9CD-6483-4821-86E9-6682DFD33B19}" dt="2020-10-26T11:36:17.903" v="2928" actId="207"/>
        <pc:sldMkLst>
          <pc:docMk/>
          <pc:sldMk cId="3786104658" sldId="331"/>
        </pc:sldMkLst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2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3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4" creationId="{00000000-0000-0000-0000-000000000000}"/>
          </ac:spMkLst>
        </pc:spChg>
        <pc:spChg chg="mod or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6" creationId="{00000000-0000-0000-0000-000000000000}"/>
          </ac:spMkLst>
        </pc:spChg>
        <pc:spChg chg="add 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7" creationId="{316D176C-C425-4FBA-A354-D964417AF017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8" creationId="{E7A49CEE-2FD3-46BB-BCED-73C04A35530C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10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12" creationId="{00000000-0000-0000-0000-000000000000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3" creationId="{247912FE-73F7-4CA1-8652-3F0CBA812486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4" creationId="{CA360284-7F86-40D6-BB01-8C9E99553AF9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5" creationId="{F6981755-E7A1-479F-ABA3-1EE24E7BCCED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6" creationId="{068ADC18-B4E3-4690-AC22-E611F8110C44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7" creationId="{DE3AC491-55F8-46D4-B4DD-A8075B6C7C56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8" creationId="{12770BCE-0905-4896-90C3-C632754A230F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19" creationId="{D1886FDD-531A-4079-BEA6-49794F9061F2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20" creationId="{1352BD7A-5FD0-4398-9CD0-D8A7181ECC69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21" creationId="{34584F15-3863-4A76-A6B9-6FD687FCC06B}"/>
          </ac:spMkLst>
        </pc:spChg>
        <pc:spChg chg="add">
          <ac:chgData name="고두현/SGH 정보개발팀" userId="dd995692-b10d-4db4-a9b4-8952c56a042e" providerId="ADAL" clId="{26F3D9CD-6483-4821-86E9-6682DFD33B19}" dt="2020-10-26T11:35:18.181" v="2843" actId="22"/>
          <ac:spMkLst>
            <pc:docMk/>
            <pc:sldMk cId="3786104658" sldId="331"/>
            <ac:spMk id="22" creationId="{FAD4AA48-5057-4E1B-B162-2548BED9529C}"/>
          </ac:spMkLst>
        </pc:spChg>
        <pc:spChg chg="mod">
          <ac:chgData name="고두현/SGH 정보개발팀" userId="dd995692-b10d-4db4-a9b4-8952c56a042e" providerId="ADAL" clId="{26F3D9CD-6483-4821-86E9-6682DFD33B19}" dt="2020-10-26T11:25:54.127" v="2505"/>
          <ac:spMkLst>
            <pc:docMk/>
            <pc:sldMk cId="3786104658" sldId="331"/>
            <ac:spMk id="2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25:57.927" v="2526"/>
          <ac:spMkLst>
            <pc:docMk/>
            <pc:sldMk cId="3786104658" sldId="331"/>
            <ac:spMk id="27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1:07:30.443" v="1261" actId="478"/>
          <ac:spMkLst>
            <pc:docMk/>
            <pc:sldMk cId="3786104658" sldId="331"/>
            <ac:spMk id="38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39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1:07:33.746" v="1262" actId="478"/>
          <ac:spMkLst>
            <pc:docMk/>
            <pc:sldMk cId="3786104658" sldId="331"/>
            <ac:spMk id="43" creationId="{00000000-0000-0000-0000-000000000000}"/>
          </ac:spMkLst>
        </pc:spChg>
        <pc:spChg chg="mod or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44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45" creationId="{00000000-0000-0000-0000-000000000000}"/>
          </ac:spMkLst>
        </pc:spChg>
        <pc:spChg chg="del">
          <ac:chgData name="고두현/SGH 정보개발팀" userId="dd995692-b10d-4db4-a9b4-8952c56a042e" providerId="ADAL" clId="{26F3D9CD-6483-4821-86E9-6682DFD33B19}" dt="2020-10-26T11:07:44.825" v="1267" actId="478"/>
          <ac:spMkLst>
            <pc:docMk/>
            <pc:sldMk cId="3786104658" sldId="331"/>
            <ac:spMk id="46" creationId="{00000000-0000-0000-0000-000000000000}"/>
          </ac:spMkLst>
        </pc:spChg>
        <pc:spChg chg="add del 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47" creationId="{807307B5-009C-441C-A37C-E36425FCD000}"/>
          </ac:spMkLst>
        </pc:spChg>
        <pc:spChg chg="add mod">
          <ac:chgData name="고두현/SGH 정보개발팀" userId="dd995692-b10d-4db4-a9b4-8952c56a042e" providerId="ADAL" clId="{26F3D9CD-6483-4821-86E9-6682DFD33B19}" dt="2020-10-26T11:35:54.337" v="2846" actId="571"/>
          <ac:spMkLst>
            <pc:docMk/>
            <pc:sldMk cId="3786104658" sldId="331"/>
            <ac:spMk id="68" creationId="{792C4A38-19BE-44DE-B588-F0CA9248EF22}"/>
          </ac:spMkLst>
        </pc:spChg>
        <pc:spChg chg="add mod">
          <ac:chgData name="고두현/SGH 정보개발팀" userId="dd995692-b10d-4db4-a9b4-8952c56a042e" providerId="ADAL" clId="{26F3D9CD-6483-4821-86E9-6682DFD33B19}" dt="2020-10-26T11:35:54.337" v="2846" actId="571"/>
          <ac:spMkLst>
            <pc:docMk/>
            <pc:sldMk cId="3786104658" sldId="331"/>
            <ac:spMk id="69" creationId="{B6BEDDCA-84EC-47C9-90A7-5FBE64491181}"/>
          </ac:spMkLst>
        </pc:spChg>
        <pc:spChg chg="add mod">
          <ac:chgData name="고두현/SGH 정보개발팀" userId="dd995692-b10d-4db4-a9b4-8952c56a042e" providerId="ADAL" clId="{26F3D9CD-6483-4821-86E9-6682DFD33B19}" dt="2020-10-26T11:36:17.903" v="2928" actId="207"/>
          <ac:spMkLst>
            <pc:docMk/>
            <pc:sldMk cId="3786104658" sldId="331"/>
            <ac:spMk id="70" creationId="{85A38F16-84F8-41A2-BFCE-570370B026E2}"/>
          </ac:spMkLst>
        </pc:spChg>
        <pc:spChg chg="del mod">
          <ac:chgData name="고두현/SGH 정보개발팀" userId="dd995692-b10d-4db4-a9b4-8952c56a042e" providerId="ADAL" clId="{26F3D9CD-6483-4821-86E9-6682DFD33B19}" dt="2020-10-26T11:35:17.697" v="2842" actId="478"/>
          <ac:spMkLst>
            <pc:docMk/>
            <pc:sldMk cId="3786104658" sldId="331"/>
            <ac:spMk id="71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0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1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2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4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5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7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8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11:47.134" v="1716" actId="2711"/>
          <ac:spMkLst>
            <pc:docMk/>
            <pc:sldMk cId="3786104658" sldId="331"/>
            <ac:spMk id="99" creationId="{00000000-0000-0000-0000-000000000000}"/>
          </ac:spMkLst>
        </pc:spChg>
        <pc:spChg chg="mod topLvl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1" creationId="{00000000-0000-0000-0000-000000000000}"/>
          </ac:spMkLst>
        </pc:spChg>
        <pc:spChg chg="mod topLvl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2" creationId="{00000000-0000-0000-0000-000000000000}"/>
          </ac:spMkLst>
        </pc:spChg>
        <pc:spChg chg="mod topLvl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3" creationId="{00000000-0000-0000-0000-000000000000}"/>
          </ac:spMkLst>
        </pc:spChg>
        <pc:spChg chg="mod topLvl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4" creationId="{00000000-0000-0000-0000-000000000000}"/>
          </ac:spMkLst>
        </pc:spChg>
        <pc:spChg chg="mod topLvl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5" creationId="{00000000-0000-0000-0000-000000000000}"/>
          </ac:spMkLst>
        </pc:spChg>
        <pc:spChg chg="mod topLvl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6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8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09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35:51.049" v="2844" actId="165"/>
          <ac:spMkLst>
            <pc:docMk/>
            <pc:sldMk cId="3786104658" sldId="331"/>
            <ac:spMk id="110" creationId="{00000000-0000-0000-0000-000000000000}"/>
          </ac:spMkLst>
        </pc:spChg>
        <pc:grpChg chg="del">
          <ac:chgData name="고두현/SGH 정보개발팀" userId="dd995692-b10d-4db4-a9b4-8952c56a042e" providerId="ADAL" clId="{26F3D9CD-6483-4821-86E9-6682DFD33B19}" dt="2020-10-26T11:35:51.049" v="2844" actId="165"/>
          <ac:grpSpMkLst>
            <pc:docMk/>
            <pc:sldMk cId="3786104658" sldId="331"/>
            <ac:grpSpMk id="100" creationId="{00000000-0000-0000-0000-000000000000}"/>
          </ac:grpSpMkLst>
        </pc:grpChg>
        <pc:grpChg chg="mod topLvl">
          <ac:chgData name="고두현/SGH 정보개발팀" userId="dd995692-b10d-4db4-a9b4-8952c56a042e" providerId="ADAL" clId="{26F3D9CD-6483-4821-86E9-6682DFD33B19}" dt="2020-10-26T11:35:51.049" v="2844" actId="165"/>
          <ac:grpSpMkLst>
            <pc:docMk/>
            <pc:sldMk cId="3786104658" sldId="331"/>
            <ac:grpSpMk id="107" creationId="{00000000-0000-0000-0000-000000000000}"/>
          </ac:grpSpMkLst>
        </pc:grpChg>
        <pc:graphicFrameChg chg="mod modGraphic">
          <ac:chgData name="고두현/SGH 정보개발팀" userId="dd995692-b10d-4db4-a9b4-8952c56a042e" providerId="ADAL" clId="{26F3D9CD-6483-4821-86E9-6682DFD33B19}" dt="2020-10-26T11:14:36.621" v="1847" actId="313"/>
          <ac:graphicFrameMkLst>
            <pc:docMk/>
            <pc:sldMk cId="3786104658" sldId="331"/>
            <ac:graphicFrameMk id="5" creationId="{00000000-0000-0000-0000-000000000000}"/>
          </ac:graphicFrameMkLst>
        </pc:graphicFrameChg>
        <pc:graphicFrameChg chg="mod modGraphic">
          <ac:chgData name="고두현/SGH 정보개발팀" userId="dd995692-b10d-4db4-a9b4-8952c56a042e" providerId="ADAL" clId="{26F3D9CD-6483-4821-86E9-6682DFD33B19}" dt="2020-10-26T11:14:44.709" v="1854"/>
          <ac:graphicFrameMkLst>
            <pc:docMk/>
            <pc:sldMk cId="3786104658" sldId="331"/>
            <ac:graphicFrameMk id="37" creationId="{00000000-0000-0000-0000-000000000000}"/>
          </ac:graphicFrameMkLst>
        </pc:graphicFrameChg>
        <pc:cxnChg chg="mod">
          <ac:chgData name="고두현/SGH 정보개발팀" userId="dd995692-b10d-4db4-a9b4-8952c56a042e" providerId="ADAL" clId="{26F3D9CD-6483-4821-86E9-6682DFD33B19}" dt="2020-10-26T11:36:06.941" v="2913" actId="1038"/>
          <ac:cxnSpMkLst>
            <pc:docMk/>
            <pc:sldMk cId="3786104658" sldId="331"/>
            <ac:cxnSpMk id="24" creationId="{00000000-0000-0000-0000-000000000000}"/>
          </ac:cxnSpMkLst>
        </pc:cxnChg>
      </pc:sldChg>
      <pc:sldChg chg="addSp delSp modSp add mod">
        <pc:chgData name="고두현/SGH 정보개발팀" userId="dd995692-b10d-4db4-a9b4-8952c56a042e" providerId="ADAL" clId="{26F3D9CD-6483-4821-86E9-6682DFD33B19}" dt="2020-10-26T11:54:34.303" v="3639" actId="207"/>
        <pc:sldMkLst>
          <pc:docMk/>
          <pc:sldMk cId="366719366" sldId="332"/>
        </pc:sldMkLst>
        <pc:spChg chg="del mod">
          <ac:chgData name="고두현/SGH 정보개발팀" userId="dd995692-b10d-4db4-a9b4-8952c56a042e" providerId="ADAL" clId="{26F3D9CD-6483-4821-86E9-6682DFD33B19}" dt="2020-10-26T11:47:30.370" v="3253" actId="478"/>
          <ac:spMkLst>
            <pc:docMk/>
            <pc:sldMk cId="366719366" sldId="332"/>
            <ac:spMk id="6" creationId="{D0DAC92F-24E8-4AC0-985B-EBCE2F04D714}"/>
          </ac:spMkLst>
        </pc:spChg>
        <pc:spChg chg="del">
          <ac:chgData name="고두현/SGH 정보개발팀" userId="dd995692-b10d-4db4-a9b4-8952c56a042e" providerId="ADAL" clId="{26F3D9CD-6483-4821-86E9-6682DFD33B19}" dt="2020-10-26T11:40:50.741" v="2958" actId="478"/>
          <ac:spMkLst>
            <pc:docMk/>
            <pc:sldMk cId="366719366" sldId="332"/>
            <ac:spMk id="11" creationId="{5BC4C17C-9DA9-474D-B353-BFC3D8E7E99F}"/>
          </ac:spMkLst>
        </pc:spChg>
        <pc:spChg chg="del">
          <ac:chgData name="고두현/SGH 정보개발팀" userId="dd995692-b10d-4db4-a9b4-8952c56a042e" providerId="ADAL" clId="{26F3D9CD-6483-4821-86E9-6682DFD33B19}" dt="2020-10-26T11:40:52.666" v="2959" actId="478"/>
          <ac:spMkLst>
            <pc:docMk/>
            <pc:sldMk cId="366719366" sldId="332"/>
            <ac:spMk id="13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5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9:03.555" v="3503" actId="478"/>
          <ac:spMkLst>
            <pc:docMk/>
            <pc:sldMk cId="366719366" sldId="332"/>
            <ac:spMk id="38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9:12.290" v="3505" actId="478"/>
          <ac:spMkLst>
            <pc:docMk/>
            <pc:sldMk cId="366719366" sldId="332"/>
            <ac:spMk id="5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9:03.555" v="3503" actId="478"/>
          <ac:spMkLst>
            <pc:docMk/>
            <pc:sldMk cId="366719366" sldId="332"/>
            <ac:spMk id="52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9:19.518" v="3513" actId="20577"/>
          <ac:spMkLst>
            <pc:docMk/>
            <pc:sldMk cId="366719366" sldId="332"/>
            <ac:spMk id="57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1:35.923" v="3032" actId="478"/>
          <ac:spMkLst>
            <pc:docMk/>
            <pc:sldMk cId="366719366" sldId="332"/>
            <ac:spMk id="58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5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6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57.663" v="3140" actId="478"/>
          <ac:spMkLst>
            <pc:docMk/>
            <pc:sldMk cId="366719366" sldId="332"/>
            <ac:spMk id="74" creationId="{00000000-0000-0000-0000-000000000000}"/>
          </ac:spMkLst>
        </pc:spChg>
        <pc:spChg chg="del mod topLvl">
          <ac:chgData name="고두현/SGH 정보개발팀" userId="dd995692-b10d-4db4-a9b4-8952c56a042e" providerId="ADAL" clId="{26F3D9CD-6483-4821-86E9-6682DFD33B19}" dt="2020-10-26T11:42:28.790" v="3071" actId="478"/>
          <ac:spMkLst>
            <pc:docMk/>
            <pc:sldMk cId="366719366" sldId="332"/>
            <ac:spMk id="81" creationId="{00000000-0000-0000-0000-000000000000}"/>
          </ac:spMkLst>
        </pc:spChg>
        <pc:spChg chg="del mod topLvl">
          <ac:chgData name="고두현/SGH 정보개발팀" userId="dd995692-b10d-4db4-a9b4-8952c56a042e" providerId="ADAL" clId="{26F3D9CD-6483-4821-86E9-6682DFD33B19}" dt="2020-10-26T11:42:07.031" v="3063" actId="478"/>
          <ac:spMkLst>
            <pc:docMk/>
            <pc:sldMk cId="366719366" sldId="332"/>
            <ac:spMk id="82" creationId="{00000000-0000-0000-0000-000000000000}"/>
          </ac:spMkLst>
        </pc:spChg>
        <pc:spChg chg="del mod topLvl">
          <ac:chgData name="고두현/SGH 정보개발팀" userId="dd995692-b10d-4db4-a9b4-8952c56a042e" providerId="ADAL" clId="{26F3D9CD-6483-4821-86E9-6682DFD33B19}" dt="2020-10-26T11:42:05.063" v="3062" actId="478"/>
          <ac:spMkLst>
            <pc:docMk/>
            <pc:sldMk cId="366719366" sldId="332"/>
            <ac:spMk id="83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8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24.301" v="3070" actId="478"/>
          <ac:spMkLst>
            <pc:docMk/>
            <pc:sldMk cId="366719366" sldId="332"/>
            <ac:spMk id="96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04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05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3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57.663" v="3140" actId="478"/>
          <ac:spMkLst>
            <pc:docMk/>
            <pc:sldMk cId="366719366" sldId="332"/>
            <ac:spMk id="134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9:03.555" v="3503" actId="478"/>
          <ac:spMkLst>
            <pc:docMk/>
            <pc:sldMk cId="366719366" sldId="332"/>
            <ac:spMk id="137" creationId="{47EDB6F3-B789-4E36-A2FE-FCFE9BAA91DB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3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24.301" v="3070" actId="478"/>
          <ac:spMkLst>
            <pc:docMk/>
            <pc:sldMk cId="366719366" sldId="332"/>
            <ac:spMk id="14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57.663" v="3140" actId="478"/>
          <ac:spMkLst>
            <pc:docMk/>
            <pc:sldMk cId="366719366" sldId="332"/>
            <ac:spMk id="147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5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24.301" v="3070" actId="478"/>
          <ac:spMkLst>
            <pc:docMk/>
            <pc:sldMk cId="366719366" sldId="332"/>
            <ac:spMk id="153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57.663" v="3140" actId="478"/>
          <ac:spMkLst>
            <pc:docMk/>
            <pc:sldMk cId="366719366" sldId="332"/>
            <ac:spMk id="160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5:36.324" v="3161"/>
          <ac:spMkLst>
            <pc:docMk/>
            <pc:sldMk cId="366719366" sldId="332"/>
            <ac:spMk id="164" creationId="{3D4AC758-4EFA-4E23-BEB7-48B2D6EE4F4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65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24.301" v="3070" actId="478"/>
          <ac:spMkLst>
            <pc:docMk/>
            <pc:sldMk cId="366719366" sldId="332"/>
            <ac:spMk id="166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7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73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75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5:36.324" v="3161"/>
          <ac:spMkLst>
            <pc:docMk/>
            <pc:sldMk cId="366719366" sldId="332"/>
            <ac:spMk id="176" creationId="{AFAA1364-E142-47BF-8A47-3B7D5610173E}"/>
          </ac:spMkLst>
        </pc:spChg>
        <pc:spChg chg="del mod">
          <ac:chgData name="고두현/SGH 정보개발팀" userId="dd995692-b10d-4db4-a9b4-8952c56a042e" providerId="ADAL" clId="{26F3D9CD-6483-4821-86E9-6682DFD33B19}" dt="2020-10-26T11:42:57.663" v="3140" actId="478"/>
          <ac:spMkLst>
            <pc:docMk/>
            <pc:sldMk cId="366719366" sldId="332"/>
            <ac:spMk id="177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181" creationId="{89AB0375-AE6D-4CD4-A5B8-4D56A3F65491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8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24.301" v="3070" actId="478"/>
          <ac:spMkLst>
            <pc:docMk/>
            <pc:sldMk cId="366719366" sldId="332"/>
            <ac:spMk id="183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189" creationId="{A78646FA-400F-4493-A542-FCCFC0C80E9A}"/>
          </ac:spMkLst>
        </pc:spChg>
        <pc:spChg chg="del mod">
          <ac:chgData name="고두현/SGH 정보개발팀" userId="dd995692-b10d-4db4-a9b4-8952c56a042e" providerId="ADAL" clId="{26F3D9CD-6483-4821-86E9-6682DFD33B19}" dt="2020-10-26T11:42:57.663" v="3140" actId="478"/>
          <ac:spMkLst>
            <pc:docMk/>
            <pc:sldMk cId="366719366" sldId="332"/>
            <ac:spMk id="190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193" creationId="{B1F1B3C0-815F-4DC5-98F5-1471FA759179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194" creationId="{7C6BBBAB-E170-4877-BBAB-D436AB9BB184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195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2:24.301" v="3070" actId="478"/>
          <ac:spMkLst>
            <pc:docMk/>
            <pc:sldMk cId="366719366" sldId="332"/>
            <ac:spMk id="196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0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0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1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2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3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4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5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6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7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8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19" creationId="{00000000-0000-0000-0000-000000000000}"/>
          </ac:spMkLst>
        </pc:spChg>
        <pc:spChg chg="del mod">
          <ac:chgData name="고두현/SGH 정보개발팀" userId="dd995692-b10d-4db4-a9b4-8952c56a042e" providerId="ADAL" clId="{26F3D9CD-6483-4821-86E9-6682DFD33B19}" dt="2020-10-26T11:44:36.999" v="3153" actId="478"/>
          <ac:spMkLst>
            <pc:docMk/>
            <pc:sldMk cId="366719366" sldId="332"/>
            <ac:spMk id="220" creationId="{00000000-0000-0000-0000-000000000000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21" creationId="{99684936-84A0-4189-9358-AE3DE706D4FE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22" creationId="{BDEF59D5-2BC1-4E11-9374-8DDFA1A6F3AE}"/>
          </ac:spMkLst>
        </pc:spChg>
        <pc:spChg chg="del">
          <ac:chgData name="고두현/SGH 정보개발팀" userId="dd995692-b10d-4db4-a9b4-8952c56a042e" providerId="ADAL" clId="{26F3D9CD-6483-4821-86E9-6682DFD33B19}" dt="2020-10-26T11:40:52.666" v="2959" actId="478"/>
          <ac:spMkLst>
            <pc:docMk/>
            <pc:sldMk cId="366719366" sldId="332"/>
            <ac:spMk id="223" creationId="{1A27601E-0DA6-4A2B-8274-C6D49B67D6E9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26" creationId="{E33DDF70-C5FA-4784-87DA-336D8DF9725D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27" creationId="{E206C6B1-7BAB-4845-AE6D-958667C21E23}"/>
          </ac:spMkLst>
        </pc:spChg>
        <pc:spChg chg="mod">
          <ac:chgData name="고두현/SGH 정보개발팀" userId="dd995692-b10d-4db4-a9b4-8952c56a042e" providerId="ADAL" clId="{26F3D9CD-6483-4821-86E9-6682DFD33B19}" dt="2020-10-26T11:38:30.909" v="2956" actId="207"/>
          <ac:spMkLst>
            <pc:docMk/>
            <pc:sldMk cId="366719366" sldId="332"/>
            <ac:spMk id="228" creationId="{7CF18F49-EF47-4A4C-BDDE-B99A73CC38C5}"/>
          </ac:spMkLst>
        </pc:spChg>
        <pc:spChg chg="mod">
          <ac:chgData name="고두현/SGH 정보개발팀" userId="dd995692-b10d-4db4-a9b4-8952c56a042e" providerId="ADAL" clId="{26F3D9CD-6483-4821-86E9-6682DFD33B19}" dt="2020-10-26T11:38:33.835" v="2957" actId="207"/>
          <ac:spMkLst>
            <pc:docMk/>
            <pc:sldMk cId="366719366" sldId="332"/>
            <ac:spMk id="230" creationId="{089DA485-212A-47D7-B6DF-D0AAD8B25255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31" creationId="{4CBB3D18-1B1E-48DE-BAF2-B32B7A69F2B1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33" creationId="{FB111F24-59B1-4A49-8D0D-5432C07D6C21}"/>
          </ac:spMkLst>
        </pc:spChg>
        <pc:spChg chg="mod">
          <ac:chgData name="고두현/SGH 정보개발팀" userId="dd995692-b10d-4db4-a9b4-8952c56a042e" providerId="ADAL" clId="{26F3D9CD-6483-4821-86E9-6682DFD33B19}" dt="2020-10-26T11:45:42.567" v="3164" actId="571"/>
          <ac:spMkLst>
            <pc:docMk/>
            <pc:sldMk cId="366719366" sldId="332"/>
            <ac:spMk id="234" creationId="{B55EB8DE-E718-4FEE-A367-3E29F3F42E6B}"/>
          </ac:spMkLst>
        </pc:spChg>
        <pc:spChg chg="mod">
          <ac:chgData name="고두현/SGH 정보개발팀" userId="dd995692-b10d-4db4-a9b4-8952c56a042e" providerId="ADAL" clId="{26F3D9CD-6483-4821-86E9-6682DFD33B19}" dt="2020-10-26T11:45:47.311" v="3165" actId="571"/>
          <ac:spMkLst>
            <pc:docMk/>
            <pc:sldMk cId="366719366" sldId="332"/>
            <ac:spMk id="236" creationId="{B5AFA446-6AA4-4254-A1F8-E118BED0997E}"/>
          </ac:spMkLst>
        </pc:spChg>
        <pc:spChg chg="mod">
          <ac:chgData name="고두현/SGH 정보개발팀" userId="dd995692-b10d-4db4-a9b4-8952c56a042e" providerId="ADAL" clId="{26F3D9CD-6483-4821-86E9-6682DFD33B19}" dt="2020-10-26T11:45:47.311" v="3165" actId="571"/>
          <ac:spMkLst>
            <pc:docMk/>
            <pc:sldMk cId="366719366" sldId="332"/>
            <ac:spMk id="237" creationId="{E4F2C499-6DF8-4A89-9D96-C50503C33054}"/>
          </ac:spMkLst>
        </pc:spChg>
        <pc:spChg chg="mod">
          <ac:chgData name="고두현/SGH 정보개발팀" userId="dd995692-b10d-4db4-a9b4-8952c56a042e" providerId="ADAL" clId="{26F3D9CD-6483-4821-86E9-6682DFD33B19}" dt="2020-10-26T11:46:10.634" v="3189" actId="20577"/>
          <ac:spMkLst>
            <pc:docMk/>
            <pc:sldMk cId="366719366" sldId="332"/>
            <ac:spMk id="239" creationId="{94F42BA1-A9E4-4321-AC5D-8374D3E5821B}"/>
          </ac:spMkLst>
        </pc:spChg>
        <pc:spChg chg="mod">
          <ac:chgData name="고두현/SGH 정보개발팀" userId="dd995692-b10d-4db4-a9b4-8952c56a042e" providerId="ADAL" clId="{26F3D9CD-6483-4821-86E9-6682DFD33B19}" dt="2020-10-26T11:45:54.738" v="3166"/>
          <ac:spMkLst>
            <pc:docMk/>
            <pc:sldMk cId="366719366" sldId="332"/>
            <ac:spMk id="240" creationId="{F6A4E801-3A24-43A6-8874-0F4A8BF24CC0}"/>
          </ac:spMkLst>
        </pc:spChg>
        <pc:spChg chg="mod">
          <ac:chgData name="고두현/SGH 정보개발팀" userId="dd995692-b10d-4db4-a9b4-8952c56a042e" providerId="ADAL" clId="{26F3D9CD-6483-4821-86E9-6682DFD33B19}" dt="2020-10-26T11:45:54.738" v="3166"/>
          <ac:spMkLst>
            <pc:docMk/>
            <pc:sldMk cId="366719366" sldId="332"/>
            <ac:spMk id="242" creationId="{19D938A7-8D55-4B29-A39A-A7B038C700CE}"/>
          </ac:spMkLst>
        </pc:spChg>
        <pc:spChg chg="mod">
          <ac:chgData name="고두현/SGH 정보개발팀" userId="dd995692-b10d-4db4-a9b4-8952c56a042e" providerId="ADAL" clId="{26F3D9CD-6483-4821-86E9-6682DFD33B19}" dt="2020-10-26T11:45:54.738" v="3166"/>
          <ac:spMkLst>
            <pc:docMk/>
            <pc:sldMk cId="366719366" sldId="332"/>
            <ac:spMk id="243" creationId="{4AE1EDA2-16D0-4104-A32B-6AC50CD8F68B}"/>
          </ac:spMkLst>
        </pc:spChg>
        <pc:spChg chg="mod">
          <ac:chgData name="고두현/SGH 정보개발팀" userId="dd995692-b10d-4db4-a9b4-8952c56a042e" providerId="ADAL" clId="{26F3D9CD-6483-4821-86E9-6682DFD33B19}" dt="2020-10-26T11:45:54.738" v="3166"/>
          <ac:spMkLst>
            <pc:docMk/>
            <pc:sldMk cId="366719366" sldId="332"/>
            <ac:spMk id="244" creationId="{C27085D1-C15B-41C1-8CEE-58FEA7A73B50}"/>
          </ac:spMkLst>
        </pc:spChg>
        <pc:spChg chg="mod">
          <ac:chgData name="고두현/SGH 정보개발팀" userId="dd995692-b10d-4db4-a9b4-8952c56a042e" providerId="ADAL" clId="{26F3D9CD-6483-4821-86E9-6682DFD33B19}" dt="2020-10-26T11:45:54.738" v="3166"/>
          <ac:spMkLst>
            <pc:docMk/>
            <pc:sldMk cId="366719366" sldId="332"/>
            <ac:spMk id="245" creationId="{4D5DDF1C-B2CE-456E-84BC-668A5DFB37C8}"/>
          </ac:spMkLst>
        </pc:spChg>
        <pc:spChg chg="mod">
          <ac:chgData name="고두현/SGH 정보개발팀" userId="dd995692-b10d-4db4-a9b4-8952c56a042e" providerId="ADAL" clId="{26F3D9CD-6483-4821-86E9-6682DFD33B19}" dt="2020-10-26T11:47:02.666" v="3201" actId="20577"/>
          <ac:spMkLst>
            <pc:docMk/>
            <pc:sldMk cId="366719366" sldId="332"/>
            <ac:spMk id="247" creationId="{EF796C5E-38C7-425D-851D-7E97012A816B}"/>
          </ac:spMkLst>
        </pc:spChg>
        <pc:spChg chg="mod">
          <ac:chgData name="고두현/SGH 정보개발팀" userId="dd995692-b10d-4db4-a9b4-8952c56a042e" providerId="ADAL" clId="{26F3D9CD-6483-4821-86E9-6682DFD33B19}" dt="2020-10-26T11:46:53.565" v="3190"/>
          <ac:spMkLst>
            <pc:docMk/>
            <pc:sldMk cId="366719366" sldId="332"/>
            <ac:spMk id="248" creationId="{296FD387-21ED-4EA7-A021-83F8F9EACE1D}"/>
          </ac:spMkLst>
        </pc:spChg>
        <pc:spChg chg="add mod">
          <ac:chgData name="고두현/SGH 정보개발팀" userId="dd995692-b10d-4db4-a9b4-8952c56a042e" providerId="ADAL" clId="{26F3D9CD-6483-4821-86E9-6682DFD33B19}" dt="2020-10-26T11:49:10.786" v="3504" actId="571"/>
          <ac:spMkLst>
            <pc:docMk/>
            <pc:sldMk cId="366719366" sldId="332"/>
            <ac:spMk id="249" creationId="{1E4ABF06-227A-467F-A9E7-D5D84C1139D7}"/>
          </ac:spMkLst>
        </pc:spChg>
        <pc:spChg chg="del mod topLvl">
          <ac:chgData name="고두현/SGH 정보개발팀" userId="dd995692-b10d-4db4-a9b4-8952c56a042e" providerId="ADAL" clId="{26F3D9CD-6483-4821-86E9-6682DFD33B19}" dt="2020-10-26T11:52:42.838" v="3636" actId="478"/>
          <ac:spMkLst>
            <pc:docMk/>
            <pc:sldMk cId="366719366" sldId="332"/>
            <ac:spMk id="251" creationId="{DC46A2F0-DC8D-4798-BC3A-CD9FD13DD500}"/>
          </ac:spMkLst>
        </pc:spChg>
        <pc:spChg chg="del mod topLvl">
          <ac:chgData name="고두현/SGH 정보개발팀" userId="dd995692-b10d-4db4-a9b4-8952c56a042e" providerId="ADAL" clId="{26F3D9CD-6483-4821-86E9-6682DFD33B19}" dt="2020-10-26T11:52:42.838" v="3636" actId="478"/>
          <ac:spMkLst>
            <pc:docMk/>
            <pc:sldMk cId="366719366" sldId="332"/>
            <ac:spMk id="252" creationId="{2AA8F966-73AB-4F86-B7CE-39A2FE86A97B}"/>
          </ac:spMkLst>
        </pc:spChg>
        <pc:spChg chg="mod topLvl">
          <ac:chgData name="고두현/SGH 정보개발팀" userId="dd995692-b10d-4db4-a9b4-8952c56a042e" providerId="ADAL" clId="{26F3D9CD-6483-4821-86E9-6682DFD33B19}" dt="2020-10-26T11:52:04.558" v="3611" actId="165"/>
          <ac:spMkLst>
            <pc:docMk/>
            <pc:sldMk cId="366719366" sldId="332"/>
            <ac:spMk id="253" creationId="{6F0D3942-6428-4DE2-BF4E-C226E4488216}"/>
          </ac:spMkLst>
        </pc:spChg>
        <pc:spChg chg="add mod">
          <ac:chgData name="고두현/SGH 정보개발팀" userId="dd995692-b10d-4db4-a9b4-8952c56a042e" providerId="ADAL" clId="{26F3D9CD-6483-4821-86E9-6682DFD33B19}" dt="2020-10-26T11:52:21.776" v="3627" actId="571"/>
          <ac:spMkLst>
            <pc:docMk/>
            <pc:sldMk cId="366719366" sldId="332"/>
            <ac:spMk id="254" creationId="{CA914DDC-E7A0-4CA5-84E1-353158AA14A5}"/>
          </ac:spMkLst>
        </pc:spChg>
        <pc:spChg chg="add mod">
          <ac:chgData name="고두현/SGH 정보개발팀" userId="dd995692-b10d-4db4-a9b4-8952c56a042e" providerId="ADAL" clId="{26F3D9CD-6483-4821-86E9-6682DFD33B19}" dt="2020-10-26T11:52:32.078" v="3631" actId="571"/>
          <ac:spMkLst>
            <pc:docMk/>
            <pc:sldMk cId="366719366" sldId="332"/>
            <ac:spMk id="255" creationId="{C63AC1DD-9B66-4CED-A372-9A4139C0EF9C}"/>
          </ac:spMkLst>
        </pc:spChg>
        <pc:spChg chg="add mod">
          <ac:chgData name="고두현/SGH 정보개발팀" userId="dd995692-b10d-4db4-a9b4-8952c56a042e" providerId="ADAL" clId="{26F3D9CD-6483-4821-86E9-6682DFD33B19}" dt="2020-10-26T11:52:34.621" v="3632" actId="571"/>
          <ac:spMkLst>
            <pc:docMk/>
            <pc:sldMk cId="366719366" sldId="332"/>
            <ac:spMk id="256" creationId="{AAC97BE4-2B85-44F1-9D78-A3C70A6062C3}"/>
          </ac:spMkLst>
        </pc:spChg>
        <pc:spChg chg="add mod">
          <ac:chgData name="고두현/SGH 정보개발팀" userId="dd995692-b10d-4db4-a9b4-8952c56a042e" providerId="ADAL" clId="{26F3D9CD-6483-4821-86E9-6682DFD33B19}" dt="2020-10-26T11:52:35.834" v="3633" actId="571"/>
          <ac:spMkLst>
            <pc:docMk/>
            <pc:sldMk cId="366719366" sldId="332"/>
            <ac:spMk id="257" creationId="{C6F71CFD-42A7-4E17-AEC2-FFE1D5F8CA6E}"/>
          </ac:spMkLst>
        </pc:spChg>
        <pc:spChg chg="add mod">
          <ac:chgData name="고두현/SGH 정보개발팀" userId="dd995692-b10d-4db4-a9b4-8952c56a042e" providerId="ADAL" clId="{26F3D9CD-6483-4821-86E9-6682DFD33B19}" dt="2020-10-26T11:52:37.390" v="3634" actId="571"/>
          <ac:spMkLst>
            <pc:docMk/>
            <pc:sldMk cId="366719366" sldId="332"/>
            <ac:spMk id="258" creationId="{1FE5687A-3F7E-4377-8945-4C046C9887E3}"/>
          </ac:spMkLst>
        </pc:spChg>
        <pc:spChg chg="add mod">
          <ac:chgData name="고두현/SGH 정보개발팀" userId="dd995692-b10d-4db4-a9b4-8952c56a042e" providerId="ADAL" clId="{26F3D9CD-6483-4821-86E9-6682DFD33B19}" dt="2020-10-26T11:52:38.718" v="3635" actId="571"/>
          <ac:spMkLst>
            <pc:docMk/>
            <pc:sldMk cId="366719366" sldId="332"/>
            <ac:spMk id="259" creationId="{B05FAE5D-570B-4F75-9C7A-8706B45E180F}"/>
          </ac:spMkLst>
        </pc:s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7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2:03.753" v="3061" actId="165"/>
          <ac:grpSpMkLst>
            <pc:docMk/>
            <pc:sldMk cId="366719366" sldId="332"/>
            <ac:grpSpMk id="9" creationId="{6ABD22C6-EC79-49D2-B2F4-72CBB39ACE91}"/>
          </ac:grpSpMkLst>
        </pc:grpChg>
        <pc:grpChg chg="del">
          <ac:chgData name="고두현/SGH 정보개발팀" userId="dd995692-b10d-4db4-a9b4-8952c56a042e" providerId="ADAL" clId="{26F3D9CD-6483-4821-86E9-6682DFD33B19}" dt="2020-10-26T11:40:50.741" v="2958" actId="478"/>
          <ac:grpSpMkLst>
            <pc:docMk/>
            <pc:sldMk cId="366719366" sldId="332"/>
            <ac:grpSpMk id="10" creationId="{3AB947DE-9DF0-423B-95D2-4EE1C110D9AB}"/>
          </ac:grpSpMkLst>
        </pc:grpChg>
        <pc:grpChg chg="mod">
          <ac:chgData name="고두현/SGH 정보개발팀" userId="dd995692-b10d-4db4-a9b4-8952c56a042e" providerId="ADAL" clId="{26F3D9CD-6483-4821-86E9-6682DFD33B19}" dt="2020-10-26T11:47:12.757" v="3241" actId="1076"/>
          <ac:grpSpMkLst>
            <pc:docMk/>
            <pc:sldMk cId="366719366" sldId="332"/>
            <ac:grpSpMk id="53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76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135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2:11.365" v="3065" actId="478"/>
          <ac:grpSpMkLst>
            <pc:docMk/>
            <pc:sldMk cId="366719366" sldId="332"/>
            <ac:grpSpMk id="136" creationId="{00000000-0000-0000-0000-000000000000}"/>
          </ac:grpSpMkLst>
        </pc:grpChg>
        <pc:grpChg chg="del">
          <ac:chgData name="고두현/SGH 정보개발팀" userId="dd995692-b10d-4db4-a9b4-8952c56a042e" providerId="ADAL" clId="{26F3D9CD-6483-4821-86E9-6682DFD33B19}" dt="2020-10-26T11:40:50.741" v="2958" actId="478"/>
          <ac:grpSpMkLst>
            <pc:docMk/>
            <pc:sldMk cId="366719366" sldId="332"/>
            <ac:grpSpMk id="138" creationId="{4B66B117-2409-4D66-8D83-2DF578E20352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148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2:12.005" v="3066" actId="478"/>
          <ac:grpSpMkLst>
            <pc:docMk/>
            <pc:sldMk cId="366719366" sldId="332"/>
            <ac:grpSpMk id="149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161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2:12.382" v="3067" actId="478"/>
          <ac:grpSpMkLst>
            <pc:docMk/>
            <pc:sldMk cId="366719366" sldId="332"/>
            <ac:grpSpMk id="162" creationId="{00000000-0000-0000-0000-000000000000}"/>
          </ac:grpSpMkLst>
        </pc:grpChg>
        <pc:grpChg chg="add mod">
          <ac:chgData name="고두현/SGH 정보개발팀" userId="dd995692-b10d-4db4-a9b4-8952c56a042e" providerId="ADAL" clId="{26F3D9CD-6483-4821-86E9-6682DFD33B19}" dt="2020-10-26T11:47:44.065" v="3295" actId="1036"/>
          <ac:grpSpMkLst>
            <pc:docMk/>
            <pc:sldMk cId="366719366" sldId="332"/>
            <ac:grpSpMk id="163" creationId="{CD5E03D8-DC25-42D3-89E0-EDA79C392208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178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2:12.718" v="3068" actId="478"/>
          <ac:grpSpMkLst>
            <pc:docMk/>
            <pc:sldMk cId="366719366" sldId="332"/>
            <ac:grpSpMk id="179" creationId="{00000000-0000-0000-0000-000000000000}"/>
          </ac:grpSpMkLst>
        </pc:grpChg>
        <pc:grpChg chg="add mod">
          <ac:chgData name="고두현/SGH 정보개발팀" userId="dd995692-b10d-4db4-a9b4-8952c56a042e" providerId="ADAL" clId="{26F3D9CD-6483-4821-86E9-6682DFD33B19}" dt="2020-10-26T11:45:42.567" v="3164" actId="571"/>
          <ac:grpSpMkLst>
            <pc:docMk/>
            <pc:sldMk cId="366719366" sldId="332"/>
            <ac:grpSpMk id="180" creationId="{C2F9A132-3E32-4EFF-BE1A-CEEC26FC8A26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191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2:13.223" v="3069" actId="478"/>
          <ac:grpSpMkLst>
            <pc:docMk/>
            <pc:sldMk cId="366719366" sldId="332"/>
            <ac:grpSpMk id="192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203" creationId="{00000000-0000-0000-0000-000000000000}"/>
          </ac:grpSpMkLst>
        </pc:grpChg>
        <pc:grpChg chg="del mod">
          <ac:chgData name="고두현/SGH 정보개발팀" userId="dd995692-b10d-4db4-a9b4-8952c56a042e" providerId="ADAL" clId="{26F3D9CD-6483-4821-86E9-6682DFD33B19}" dt="2020-10-26T11:44:36.999" v="3153" actId="478"/>
          <ac:grpSpMkLst>
            <pc:docMk/>
            <pc:sldMk cId="366719366" sldId="332"/>
            <ac:grpSpMk id="206" creationId="{00000000-0000-0000-0000-000000000000}"/>
          </ac:grpSpMkLst>
        </pc:grpChg>
        <pc:grpChg chg="mod">
          <ac:chgData name="고두현/SGH 정보개발팀" userId="dd995692-b10d-4db4-a9b4-8952c56a042e" providerId="ADAL" clId="{26F3D9CD-6483-4821-86E9-6682DFD33B19}" dt="2020-10-26T11:45:42.567" v="3164" actId="571"/>
          <ac:grpSpMkLst>
            <pc:docMk/>
            <pc:sldMk cId="366719366" sldId="332"/>
            <ac:grpSpMk id="225" creationId="{3C02028E-4CB5-4278-89F0-58B53432A15A}"/>
          </ac:grpSpMkLst>
        </pc:grpChg>
        <pc:grpChg chg="add mod">
          <ac:chgData name="고두현/SGH 정보개발팀" userId="dd995692-b10d-4db4-a9b4-8952c56a042e" providerId="ADAL" clId="{26F3D9CD-6483-4821-86E9-6682DFD33B19}" dt="2020-10-26T11:45:42.567" v="3164" actId="571"/>
          <ac:grpSpMkLst>
            <pc:docMk/>
            <pc:sldMk cId="366719366" sldId="332"/>
            <ac:grpSpMk id="232" creationId="{8AA67E00-68AF-4EDB-985C-012000539512}"/>
          </ac:grpSpMkLst>
        </pc:grpChg>
        <pc:grpChg chg="add mod">
          <ac:chgData name="고두현/SGH 정보개발팀" userId="dd995692-b10d-4db4-a9b4-8952c56a042e" providerId="ADAL" clId="{26F3D9CD-6483-4821-86E9-6682DFD33B19}" dt="2020-10-26T11:47:44.065" v="3295" actId="1036"/>
          <ac:grpSpMkLst>
            <pc:docMk/>
            <pc:sldMk cId="366719366" sldId="332"/>
            <ac:grpSpMk id="235" creationId="{74589126-0F9F-4A3F-9647-C841375597E5}"/>
          </ac:grpSpMkLst>
        </pc:grpChg>
        <pc:grpChg chg="add mod">
          <ac:chgData name="고두현/SGH 정보개발팀" userId="dd995692-b10d-4db4-a9b4-8952c56a042e" providerId="ADAL" clId="{26F3D9CD-6483-4821-86E9-6682DFD33B19}" dt="2020-10-26T11:49:23.218" v="3515" actId="1037"/>
          <ac:grpSpMkLst>
            <pc:docMk/>
            <pc:sldMk cId="366719366" sldId="332"/>
            <ac:grpSpMk id="238" creationId="{D3AB2423-ECCF-450B-991A-85B5D9A8A796}"/>
          </ac:grpSpMkLst>
        </pc:grpChg>
        <pc:grpChg chg="mod">
          <ac:chgData name="고두현/SGH 정보개발팀" userId="dd995692-b10d-4db4-a9b4-8952c56a042e" providerId="ADAL" clId="{26F3D9CD-6483-4821-86E9-6682DFD33B19}" dt="2020-10-26T11:45:54.738" v="3166"/>
          <ac:grpSpMkLst>
            <pc:docMk/>
            <pc:sldMk cId="366719366" sldId="332"/>
            <ac:grpSpMk id="241" creationId="{CA43F85F-3342-4CF1-BCCF-979AE161C531}"/>
          </ac:grpSpMkLst>
        </pc:grpChg>
        <pc:grpChg chg="add mod">
          <ac:chgData name="고두현/SGH 정보개발팀" userId="dd995692-b10d-4db4-a9b4-8952c56a042e" providerId="ADAL" clId="{26F3D9CD-6483-4821-86E9-6682DFD33B19}" dt="2020-10-26T11:47:44.065" v="3295" actId="1036"/>
          <ac:grpSpMkLst>
            <pc:docMk/>
            <pc:sldMk cId="366719366" sldId="332"/>
            <ac:grpSpMk id="246" creationId="{D88287EA-028B-4189-B9F4-D4D74296E082}"/>
          </ac:grpSpMkLst>
        </pc:grpChg>
        <pc:grpChg chg="add del mod">
          <ac:chgData name="고두현/SGH 정보개발팀" userId="dd995692-b10d-4db4-a9b4-8952c56a042e" providerId="ADAL" clId="{26F3D9CD-6483-4821-86E9-6682DFD33B19}" dt="2020-10-26T11:52:04.558" v="3611" actId="165"/>
          <ac:grpSpMkLst>
            <pc:docMk/>
            <pc:sldMk cId="366719366" sldId="332"/>
            <ac:grpSpMk id="250" creationId="{DD3106C1-AC66-47EE-BC80-1519378D18CB}"/>
          </ac:grpSpMkLst>
        </pc:grpChg>
        <pc:graphicFrameChg chg="del mod">
          <ac:chgData name="고두현/SGH 정보개발팀" userId="dd995692-b10d-4db4-a9b4-8952c56a042e" providerId="ADAL" clId="{26F3D9CD-6483-4821-86E9-6682DFD33B19}" dt="2020-10-26T11:47:30.370" v="3253" actId="478"/>
          <ac:graphicFrameMkLst>
            <pc:docMk/>
            <pc:sldMk cId="366719366" sldId="332"/>
            <ac:graphicFrameMk id="4" creationId="{CDA3B981-3075-4C2E-AC94-317E2926FD7B}"/>
          </ac:graphicFrameMkLst>
        </pc:graphicFrameChg>
        <pc:graphicFrameChg chg="del">
          <ac:chgData name="고두현/SGH 정보개발팀" userId="dd995692-b10d-4db4-a9b4-8952c56a042e" providerId="ADAL" clId="{26F3D9CD-6483-4821-86E9-6682DFD33B19}" dt="2020-10-26T11:40:50.741" v="2958" actId="478"/>
          <ac:graphicFrameMkLst>
            <pc:docMk/>
            <pc:sldMk cId="366719366" sldId="332"/>
            <ac:graphicFrameMk id="12" creationId="{00000000-0000-0000-0000-000000000000}"/>
          </ac:graphicFrameMkLst>
        </pc:graphicFrameChg>
        <pc:graphicFrameChg chg="add mod modGraphic">
          <ac:chgData name="고두현/SGH 정보개발팀" userId="dd995692-b10d-4db4-a9b4-8952c56a042e" providerId="ADAL" clId="{26F3D9CD-6483-4821-86E9-6682DFD33B19}" dt="2020-10-26T11:54:34.303" v="3639" actId="207"/>
          <ac:graphicFrameMkLst>
            <pc:docMk/>
            <pc:sldMk cId="366719366" sldId="332"/>
            <ac:graphicFrameMk id="14" creationId="{70FAACAC-2FD1-4D68-99C9-F898291B6737}"/>
          </ac:graphicFrameMkLst>
        </pc:graphicFrameChg>
        <pc:graphicFrameChg chg="add del">
          <ac:chgData name="고두현/SGH 정보개발팀" userId="dd995692-b10d-4db4-a9b4-8952c56a042e" providerId="ADAL" clId="{26F3D9CD-6483-4821-86E9-6682DFD33B19}" dt="2020-10-26T11:44:58.259" v="3159" actId="478"/>
          <ac:graphicFrameMkLst>
            <pc:docMk/>
            <pc:sldMk cId="366719366" sldId="332"/>
            <ac:graphicFrameMk id="16" creationId="{3B1A6500-C800-40A6-933B-581F80A6ACD9}"/>
          </ac:graphicFrameMkLst>
        </pc:graphicFrameChg>
        <pc:graphicFrameChg chg="add del modGraphic">
          <ac:chgData name="고두현/SGH 정보개발팀" userId="dd995692-b10d-4db4-a9b4-8952c56a042e" providerId="ADAL" clId="{26F3D9CD-6483-4821-86E9-6682DFD33B19}" dt="2020-10-26T11:44:56.845" v="3158" actId="478"/>
          <ac:graphicFrameMkLst>
            <pc:docMk/>
            <pc:sldMk cId="366719366" sldId="332"/>
            <ac:graphicFrameMk id="17" creationId="{E68E3819-1AA2-490D-A870-ACEB62CA0F25}"/>
          </ac:graphicFrameMkLst>
        </pc:graphicFrameChg>
        <pc:graphicFrameChg chg="del mod modGraphic">
          <ac:chgData name="고두현/SGH 정보개발팀" userId="dd995692-b10d-4db4-a9b4-8952c56a042e" providerId="ADAL" clId="{26F3D9CD-6483-4821-86E9-6682DFD33B19}" dt="2020-10-26T11:44:36.999" v="3153" actId="478"/>
          <ac:graphicFrameMkLst>
            <pc:docMk/>
            <pc:sldMk cId="366719366" sldId="332"/>
            <ac:graphicFrameMk id="37" creationId="{00000000-0000-0000-0000-000000000000}"/>
          </ac:graphicFrameMkLst>
        </pc:graphicFrameChg>
        <pc:graphicFrameChg chg="del mod">
          <ac:chgData name="고두현/SGH 정보개발팀" userId="dd995692-b10d-4db4-a9b4-8952c56a042e" providerId="ADAL" clId="{26F3D9CD-6483-4821-86E9-6682DFD33B19}" dt="2020-10-26T11:44:36.999" v="3153" actId="478"/>
          <ac:graphicFrameMkLst>
            <pc:docMk/>
            <pc:sldMk cId="366719366" sldId="332"/>
            <ac:graphicFrameMk id="73" creationId="{00000000-0000-0000-0000-000000000000}"/>
          </ac:graphicFrameMkLst>
        </pc:graphicFrameChg>
        <pc:picChg chg="add del mod">
          <ac:chgData name="고두현/SGH 정보개발팀" userId="dd995692-b10d-4db4-a9b4-8952c56a042e" providerId="ADAL" clId="{26F3D9CD-6483-4821-86E9-6682DFD33B19}" dt="2020-10-26T11:50:06.228" v="3535" actId="478"/>
          <ac:picMkLst>
            <pc:docMk/>
            <pc:sldMk cId="366719366" sldId="332"/>
            <ac:picMk id="19" creationId="{31A14645-47B2-449F-8F26-75F5CB3F04A7}"/>
          </ac:picMkLst>
        </pc:picChg>
        <pc:picChg chg="add del mod">
          <ac:chgData name="고두현/SGH 정보개발팀" userId="dd995692-b10d-4db4-a9b4-8952c56a042e" providerId="ADAL" clId="{26F3D9CD-6483-4821-86E9-6682DFD33B19}" dt="2020-10-26T11:51:23.786" v="3602" actId="478"/>
          <ac:picMkLst>
            <pc:docMk/>
            <pc:sldMk cId="366719366" sldId="332"/>
            <ac:picMk id="21" creationId="{7E6EB33C-0292-47A6-9FF9-75565B8B5DF7}"/>
          </ac:picMkLst>
        </pc:picChg>
        <pc:cxnChg chg="del">
          <ac:chgData name="고두현/SGH 정보개발팀" userId="dd995692-b10d-4db4-a9b4-8952c56a042e" providerId="ADAL" clId="{26F3D9CD-6483-4821-86E9-6682DFD33B19}" dt="2020-10-26T11:40:50.741" v="2958" actId="478"/>
          <ac:cxnSpMkLst>
            <pc:docMk/>
            <pc:sldMk cId="366719366" sldId="332"/>
            <ac:cxnSpMk id="72" creationId="{00000000-0000-0000-0000-000000000000}"/>
          </ac:cxnSpMkLst>
        </pc:cxnChg>
      </pc:sldChg>
      <pc:sldChg chg="add del">
        <pc:chgData name="고두현/SGH 정보개발팀" userId="dd995692-b10d-4db4-a9b4-8952c56a042e" providerId="ADAL" clId="{26F3D9CD-6483-4821-86E9-6682DFD33B19}" dt="2020-10-26T11:14:59.483" v="1856"/>
        <pc:sldMkLst>
          <pc:docMk/>
          <pc:sldMk cId="3187011258" sldId="332"/>
        </pc:sldMkLst>
      </pc:sldChg>
    </pc:docChg>
  </pc:docChgLst>
  <pc:docChgLst>
    <pc:chgData name="고두현/SGH 정보개발팀" userId="dd995692-b10d-4db4-a9b4-8952c56a042e" providerId="ADAL" clId="{861FBC4E-9A6A-4EA7-A6BC-48D4B30BC261}"/>
    <pc:docChg chg="undo custSel addSld delSld modSld modSection">
      <pc:chgData name="고두현/SGH 정보개발팀" userId="dd995692-b10d-4db4-a9b4-8952c56a042e" providerId="ADAL" clId="{861FBC4E-9A6A-4EA7-A6BC-48D4B30BC261}" dt="2020-10-15T09:45:47.359" v="1524" actId="20577"/>
      <pc:docMkLst>
        <pc:docMk/>
      </pc:docMkLst>
      <pc:sldChg chg="delSp modSp mod">
        <pc:chgData name="고두현/SGH 정보개발팀" userId="dd995692-b10d-4db4-a9b4-8952c56a042e" providerId="ADAL" clId="{861FBC4E-9A6A-4EA7-A6BC-48D4B30BC261}" dt="2020-10-15T08:44:33.900" v="43" actId="14100"/>
        <pc:sldMkLst>
          <pc:docMk/>
          <pc:sldMk cId="3572420522" sldId="311"/>
        </pc:sldMkLst>
        <pc:spChg chg="mod">
          <ac:chgData name="고두현/SGH 정보개발팀" userId="dd995692-b10d-4db4-a9b4-8952c56a042e" providerId="ADAL" clId="{861FBC4E-9A6A-4EA7-A6BC-48D4B30BC261}" dt="2020-10-15T08:44:23.557" v="41" actId="1037"/>
          <ac:spMkLst>
            <pc:docMk/>
            <pc:sldMk cId="3572420522" sldId="311"/>
            <ac:spMk id="6" creationId="{00000000-0000-0000-0000-000000000000}"/>
          </ac:spMkLst>
        </pc:spChg>
        <pc:spChg chg="del mod topLvl">
          <ac:chgData name="고두현/SGH 정보개발팀" userId="dd995692-b10d-4db4-a9b4-8952c56a042e" providerId="ADAL" clId="{861FBC4E-9A6A-4EA7-A6BC-48D4B30BC261}" dt="2020-10-15T08:44:15.652" v="1" actId="478"/>
          <ac:spMkLst>
            <pc:docMk/>
            <pc:sldMk cId="3572420522" sldId="311"/>
            <ac:spMk id="25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8:44:23.557" v="41" actId="1037"/>
          <ac:spMkLst>
            <pc:docMk/>
            <pc:sldMk cId="3572420522" sldId="311"/>
            <ac:spMk id="26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8:44:23.557" v="41" actId="1037"/>
          <ac:spMkLst>
            <pc:docMk/>
            <pc:sldMk cId="3572420522" sldId="311"/>
            <ac:spMk id="27" creationId="{00000000-0000-0000-0000-000000000000}"/>
          </ac:spMkLst>
        </pc:spChg>
        <pc:grpChg chg="del">
          <ac:chgData name="고두현/SGH 정보개발팀" userId="dd995692-b10d-4db4-a9b4-8952c56a042e" providerId="ADAL" clId="{861FBC4E-9A6A-4EA7-A6BC-48D4B30BC261}" dt="2020-10-15T08:44:13.663" v="0" actId="165"/>
          <ac:grpSpMkLst>
            <pc:docMk/>
            <pc:sldMk cId="3572420522" sldId="311"/>
            <ac:grpSpMk id="22" creationId="{00000000-0000-0000-0000-000000000000}"/>
          </ac:grpSpMkLst>
        </pc:grpChg>
        <pc:cxnChg chg="del mod topLvl">
          <ac:chgData name="고두현/SGH 정보개발팀" userId="dd995692-b10d-4db4-a9b4-8952c56a042e" providerId="ADAL" clId="{861FBC4E-9A6A-4EA7-A6BC-48D4B30BC261}" dt="2020-10-15T08:44:27.740" v="42" actId="478"/>
          <ac:cxnSpMkLst>
            <pc:docMk/>
            <pc:sldMk cId="3572420522" sldId="311"/>
            <ac:cxnSpMk id="23" creationId="{00000000-0000-0000-0000-000000000000}"/>
          </ac:cxnSpMkLst>
        </pc:cxnChg>
        <pc:cxnChg chg="mod topLvl">
          <ac:chgData name="고두현/SGH 정보개발팀" userId="dd995692-b10d-4db4-a9b4-8952c56a042e" providerId="ADAL" clId="{861FBC4E-9A6A-4EA7-A6BC-48D4B30BC261}" dt="2020-10-15T08:44:33.900" v="43" actId="14100"/>
          <ac:cxnSpMkLst>
            <pc:docMk/>
            <pc:sldMk cId="3572420522" sldId="311"/>
            <ac:cxnSpMk id="24" creationId="{00000000-0000-0000-0000-000000000000}"/>
          </ac:cxnSpMkLst>
        </pc:cxnChg>
      </pc:sldChg>
      <pc:sldChg chg="addSp delSp modSp mod">
        <pc:chgData name="고두현/SGH 정보개발팀" userId="dd995692-b10d-4db4-a9b4-8952c56a042e" providerId="ADAL" clId="{861FBC4E-9A6A-4EA7-A6BC-48D4B30BC261}" dt="2020-10-15T09:45:47.359" v="1524" actId="20577"/>
        <pc:sldMkLst>
          <pc:docMk/>
          <pc:sldMk cId="216882353" sldId="314"/>
        </pc:sldMkLst>
        <pc:spChg chg="add mod">
          <ac:chgData name="고두현/SGH 정보개발팀" userId="dd995692-b10d-4db4-a9b4-8952c56a042e" providerId="ADAL" clId="{861FBC4E-9A6A-4EA7-A6BC-48D4B30BC261}" dt="2020-10-15T08:49:58.243" v="286" actId="14100"/>
          <ac:spMkLst>
            <pc:docMk/>
            <pc:sldMk cId="216882353" sldId="314"/>
            <ac:spMk id="4" creationId="{08C5AA91-5B17-48F1-86D5-2410C46BCCED}"/>
          </ac:spMkLst>
        </pc:spChg>
        <pc:spChg chg="add mod">
          <ac:chgData name="고두현/SGH 정보개발팀" userId="dd995692-b10d-4db4-a9b4-8952c56a042e" providerId="ADAL" clId="{861FBC4E-9A6A-4EA7-A6BC-48D4B30BC261}" dt="2020-10-15T08:50:17.027" v="288" actId="20577"/>
          <ac:spMkLst>
            <pc:docMk/>
            <pc:sldMk cId="216882353" sldId="314"/>
            <ac:spMk id="38" creationId="{41E865B4-A16F-4DC4-9D85-50799A547C62}"/>
          </ac:spMkLst>
        </pc:spChg>
        <pc:spChg chg="add mod">
          <ac:chgData name="고두현/SGH 정보개발팀" userId="dd995692-b10d-4db4-a9b4-8952c56a042e" providerId="ADAL" clId="{861FBC4E-9A6A-4EA7-A6BC-48D4B30BC261}" dt="2020-10-15T08:54:03.529" v="551" actId="571"/>
          <ac:spMkLst>
            <pc:docMk/>
            <pc:sldMk cId="216882353" sldId="314"/>
            <ac:spMk id="39" creationId="{AFDCA2DB-3AB9-4430-B9D9-D72C7FD9C6E5}"/>
          </ac:spMkLst>
        </pc:spChg>
        <pc:spChg chg="add del">
          <ac:chgData name="고두현/SGH 정보개발팀" userId="dd995692-b10d-4db4-a9b4-8952c56a042e" providerId="ADAL" clId="{861FBC4E-9A6A-4EA7-A6BC-48D4B30BC261}" dt="2020-10-15T08:54:17.047" v="567" actId="22"/>
          <ac:spMkLst>
            <pc:docMk/>
            <pc:sldMk cId="216882353" sldId="314"/>
            <ac:spMk id="40" creationId="{E112EF44-FC20-40BD-9F19-6C92FD58F353}"/>
          </ac:spMkLst>
        </pc:spChg>
        <pc:spChg chg="add mod">
          <ac:chgData name="고두현/SGH 정보개발팀" userId="dd995692-b10d-4db4-a9b4-8952c56a042e" providerId="ADAL" clId="{861FBC4E-9A6A-4EA7-A6BC-48D4B30BC261}" dt="2020-10-15T08:56:12.963" v="716" actId="20577"/>
          <ac:spMkLst>
            <pc:docMk/>
            <pc:sldMk cId="216882353" sldId="314"/>
            <ac:spMk id="41" creationId="{8745F32E-C644-4BFF-BEA4-E76684824707}"/>
          </ac:spMkLst>
        </pc:spChg>
        <pc:spChg chg="del">
          <ac:chgData name="고두현/SGH 정보개발팀" userId="dd995692-b10d-4db4-a9b4-8952c56a042e" providerId="ADAL" clId="{861FBC4E-9A6A-4EA7-A6BC-48D4B30BC261}" dt="2020-10-15T08:54:15.950" v="565" actId="478"/>
          <ac:spMkLst>
            <pc:docMk/>
            <pc:sldMk cId="216882353" sldId="314"/>
            <ac:spMk id="115" creationId="{00000000-0000-0000-0000-000000000000}"/>
          </ac:spMkLst>
        </pc:spChg>
        <pc:graphicFrameChg chg="mod modGraphic">
          <ac:chgData name="고두현/SGH 정보개발팀" userId="dd995692-b10d-4db4-a9b4-8952c56a042e" providerId="ADAL" clId="{861FBC4E-9A6A-4EA7-A6BC-48D4B30BC261}" dt="2020-10-15T08:56:37.682" v="846"/>
          <ac:graphicFrameMkLst>
            <pc:docMk/>
            <pc:sldMk cId="216882353" sldId="314"/>
            <ac:graphicFrameMk id="5" creationId="{00000000-0000-0000-0000-000000000000}"/>
          </ac:graphicFrameMkLst>
        </pc:graphicFrameChg>
        <pc:graphicFrameChg chg="mod modGraphic">
          <ac:chgData name="고두현/SGH 정보개발팀" userId="dd995692-b10d-4db4-a9b4-8952c56a042e" providerId="ADAL" clId="{861FBC4E-9A6A-4EA7-A6BC-48D4B30BC261}" dt="2020-10-15T09:45:47.359" v="1524" actId="20577"/>
          <ac:graphicFrameMkLst>
            <pc:docMk/>
            <pc:sldMk cId="216882353" sldId="314"/>
            <ac:graphicFrameMk id="12" creationId="{00000000-0000-0000-0000-000000000000}"/>
          </ac:graphicFrameMkLst>
        </pc:graphicFrameChg>
        <pc:graphicFrameChg chg="mod modGraphic">
          <ac:chgData name="고두현/SGH 정보개발팀" userId="dd995692-b10d-4db4-a9b4-8952c56a042e" providerId="ADAL" clId="{861FBC4E-9A6A-4EA7-A6BC-48D4B30BC261}" dt="2020-10-15T08:54:27.454" v="590" actId="20577"/>
          <ac:graphicFrameMkLst>
            <pc:docMk/>
            <pc:sldMk cId="216882353" sldId="314"/>
            <ac:graphicFrameMk id="113" creationId="{00000000-0000-0000-0000-000000000000}"/>
          </ac:graphicFrameMkLst>
        </pc:graphicFrameChg>
      </pc:sldChg>
      <pc:sldChg chg="addSp delSp modSp del mod">
        <pc:chgData name="고두현/SGH 정보개발팀" userId="dd995692-b10d-4db4-a9b4-8952c56a042e" providerId="ADAL" clId="{861FBC4E-9A6A-4EA7-A6BC-48D4B30BC261}" dt="2020-10-15T09:43:17.284" v="1419" actId="47"/>
        <pc:sldMkLst>
          <pc:docMk/>
          <pc:sldMk cId="1021217087" sldId="315"/>
        </pc:sldMkLst>
        <pc:spChg chg="add">
          <ac:chgData name="고두현/SGH 정보개발팀" userId="dd995692-b10d-4db4-a9b4-8952c56a042e" providerId="ADAL" clId="{861FBC4E-9A6A-4EA7-A6BC-48D4B30BC261}" dt="2020-10-15T08:53:05.235" v="541" actId="22"/>
          <ac:spMkLst>
            <pc:docMk/>
            <pc:sldMk cId="1021217087" sldId="315"/>
            <ac:spMk id="10" creationId="{057DE261-A51F-41C0-83B2-9D748EED5EAF}"/>
          </ac:spMkLst>
        </pc:spChg>
        <pc:spChg chg="add mod">
          <ac:chgData name="고두현/SGH 정보개발팀" userId="dd995692-b10d-4db4-a9b4-8952c56a042e" providerId="ADAL" clId="{861FBC4E-9A6A-4EA7-A6BC-48D4B30BC261}" dt="2020-10-15T08:46:33.291" v="101"/>
          <ac:spMkLst>
            <pc:docMk/>
            <pc:sldMk cId="1021217087" sldId="315"/>
            <ac:spMk id="159" creationId="{59994392-9E7C-4DAE-841B-B32B8050414F}"/>
          </ac:spMkLst>
        </pc:spChg>
        <pc:spChg chg="add mod">
          <ac:chgData name="고두현/SGH 정보개발팀" userId="dd995692-b10d-4db4-a9b4-8952c56a042e" providerId="ADAL" clId="{861FBC4E-9A6A-4EA7-A6BC-48D4B30BC261}" dt="2020-10-15T08:46:33.291" v="101"/>
          <ac:spMkLst>
            <pc:docMk/>
            <pc:sldMk cId="1021217087" sldId="315"/>
            <ac:spMk id="176" creationId="{4C92AA4A-1C7A-46C4-B2C5-0F61E30D926D}"/>
          </ac:spMkLst>
        </pc:spChg>
        <pc:spChg chg="add del mod">
          <ac:chgData name="고두현/SGH 정보개발팀" userId="dd995692-b10d-4db4-a9b4-8952c56a042e" providerId="ADAL" clId="{861FBC4E-9A6A-4EA7-A6BC-48D4B30BC261}" dt="2020-10-15T08:46:49.864" v="108" actId="478"/>
          <ac:spMkLst>
            <pc:docMk/>
            <pc:sldMk cId="1021217087" sldId="315"/>
            <ac:spMk id="224" creationId="{7A259572-F49B-4319-8C7E-E94DCF1F13E1}"/>
          </ac:spMkLst>
        </pc:spChg>
        <pc:grpChg chg="del">
          <ac:chgData name="고두현/SGH 정보개발팀" userId="dd995692-b10d-4db4-a9b4-8952c56a042e" providerId="ADAL" clId="{861FBC4E-9A6A-4EA7-A6BC-48D4B30BC261}" dt="2020-10-15T08:46:32.968" v="100" actId="478"/>
          <ac:grpSpMkLst>
            <pc:docMk/>
            <pc:sldMk cId="1021217087" sldId="315"/>
            <ac:grpSpMk id="22" creationId="{00000000-0000-0000-0000-000000000000}"/>
          </ac:grpSpMkLst>
        </pc:grpChg>
        <pc:graphicFrameChg chg="add">
          <ac:chgData name="고두현/SGH 정보개발팀" userId="dd995692-b10d-4db4-a9b4-8952c56a042e" providerId="ADAL" clId="{861FBC4E-9A6A-4EA7-A6BC-48D4B30BC261}" dt="2020-10-15T08:53:05.235" v="541" actId="22"/>
          <ac:graphicFrameMkLst>
            <pc:docMk/>
            <pc:sldMk cId="1021217087" sldId="315"/>
            <ac:graphicFrameMk id="4" creationId="{950F43F2-9217-4A9E-A315-F03E76A0F357}"/>
          </ac:graphicFrameMkLst>
        </pc:graphicFrameChg>
        <pc:cxnChg chg="add mod">
          <ac:chgData name="고두현/SGH 정보개발팀" userId="dd995692-b10d-4db4-a9b4-8952c56a042e" providerId="ADAL" clId="{861FBC4E-9A6A-4EA7-A6BC-48D4B30BC261}" dt="2020-10-15T08:46:33.291" v="101"/>
          <ac:cxnSpMkLst>
            <pc:docMk/>
            <pc:sldMk cId="1021217087" sldId="315"/>
            <ac:cxnSpMk id="146" creationId="{548BBA6E-A916-4947-93A1-00C38BB0D5E0}"/>
          </ac:cxnSpMkLst>
        </pc:cxnChg>
      </pc:sldChg>
      <pc:sldChg chg="addSp delSp modSp del mod">
        <pc:chgData name="고두현/SGH 정보개발팀" userId="dd995692-b10d-4db4-a9b4-8952c56a042e" providerId="ADAL" clId="{861FBC4E-9A6A-4EA7-A6BC-48D4B30BC261}" dt="2020-10-15T09:45:26.601" v="1498" actId="47"/>
        <pc:sldMkLst>
          <pc:docMk/>
          <pc:sldMk cId="2172826643" sldId="318"/>
        </pc:sldMkLst>
        <pc:spChg chg="add">
          <ac:chgData name="고두현/SGH 정보개발팀" userId="dd995692-b10d-4db4-a9b4-8952c56a042e" providerId="ADAL" clId="{861FBC4E-9A6A-4EA7-A6BC-48D4B30BC261}" dt="2020-10-15T08:53:11.752" v="544" actId="22"/>
          <ac:spMkLst>
            <pc:docMk/>
            <pc:sldMk cId="2172826643" sldId="318"/>
            <ac:spMk id="8" creationId="{684330B4-EEB6-4EDF-842A-5CC298A6DC1B}"/>
          </ac:spMkLst>
        </pc:spChg>
        <pc:spChg chg="add mod">
          <ac:chgData name="고두현/SGH 정보개발팀" userId="dd995692-b10d-4db4-a9b4-8952c56a042e" providerId="ADAL" clId="{861FBC4E-9A6A-4EA7-A6BC-48D4B30BC261}" dt="2020-10-15T08:46:57.797" v="110"/>
          <ac:spMkLst>
            <pc:docMk/>
            <pc:sldMk cId="2172826643" sldId="318"/>
            <ac:spMk id="176" creationId="{44B5E349-7619-4C9A-AC98-E39602EB43A1}"/>
          </ac:spMkLst>
        </pc:spChg>
        <pc:spChg chg="add mod">
          <ac:chgData name="고두현/SGH 정보개발팀" userId="dd995692-b10d-4db4-a9b4-8952c56a042e" providerId="ADAL" clId="{861FBC4E-9A6A-4EA7-A6BC-48D4B30BC261}" dt="2020-10-15T08:46:57.797" v="110"/>
          <ac:spMkLst>
            <pc:docMk/>
            <pc:sldMk cId="2172826643" sldId="318"/>
            <ac:spMk id="189" creationId="{D1FE0D17-5019-4180-9804-78E97FC04FD8}"/>
          </ac:spMkLst>
        </pc:spChg>
        <pc:spChg chg="add del mod">
          <ac:chgData name="고두현/SGH 정보개발팀" userId="dd995692-b10d-4db4-a9b4-8952c56a042e" providerId="ADAL" clId="{861FBC4E-9A6A-4EA7-A6BC-48D4B30BC261}" dt="2020-10-15T08:46:59.911" v="111" actId="478"/>
          <ac:spMkLst>
            <pc:docMk/>
            <pc:sldMk cId="2172826643" sldId="318"/>
            <ac:spMk id="221" creationId="{7511F925-369C-45C8-A0C7-36639A457854}"/>
          </ac:spMkLst>
        </pc:spChg>
        <pc:spChg chg="ord">
          <ac:chgData name="고두현/SGH 정보개발팀" userId="dd995692-b10d-4db4-a9b4-8952c56a042e" providerId="ADAL" clId="{861FBC4E-9A6A-4EA7-A6BC-48D4B30BC261}" dt="2020-10-15T08:53:19.587" v="545" actId="166"/>
          <ac:spMkLst>
            <pc:docMk/>
            <pc:sldMk cId="2172826643" sldId="318"/>
            <ac:spMk id="223" creationId="{00000000-0000-0000-0000-000000000000}"/>
          </ac:spMkLst>
        </pc:spChg>
        <pc:grpChg chg="del">
          <ac:chgData name="고두현/SGH 정보개발팀" userId="dd995692-b10d-4db4-a9b4-8952c56a042e" providerId="ADAL" clId="{861FBC4E-9A6A-4EA7-A6BC-48D4B30BC261}" dt="2020-10-15T08:46:57.485" v="109" actId="478"/>
          <ac:grpSpMkLst>
            <pc:docMk/>
            <pc:sldMk cId="2172826643" sldId="318"/>
            <ac:grpSpMk id="22" creationId="{00000000-0000-0000-0000-000000000000}"/>
          </ac:grpSpMkLst>
        </pc:grpChg>
        <pc:graphicFrameChg chg="mod modGraphic">
          <ac:chgData name="고두현/SGH 정보개발팀" userId="dd995692-b10d-4db4-a9b4-8952c56a042e" providerId="ADAL" clId="{861FBC4E-9A6A-4EA7-A6BC-48D4B30BC261}" dt="2020-10-15T08:48:40.952" v="245"/>
          <ac:graphicFrameMkLst>
            <pc:docMk/>
            <pc:sldMk cId="2172826643" sldId="318"/>
            <ac:graphicFrameMk id="5" creationId="{00000000-0000-0000-0000-000000000000}"/>
          </ac:graphicFrameMkLst>
        </pc:graphicFrameChg>
        <pc:graphicFrameChg chg="add">
          <ac:chgData name="고두현/SGH 정보개발팀" userId="dd995692-b10d-4db4-a9b4-8952c56a042e" providerId="ADAL" clId="{861FBC4E-9A6A-4EA7-A6BC-48D4B30BC261}" dt="2020-10-15T08:53:11.752" v="544" actId="22"/>
          <ac:graphicFrameMkLst>
            <pc:docMk/>
            <pc:sldMk cId="2172826643" sldId="318"/>
            <ac:graphicFrameMk id="6" creationId="{F2501402-9F60-484D-8EFD-0F0833C99825}"/>
          </ac:graphicFrameMkLst>
        </pc:graphicFrameChg>
        <pc:picChg chg="ord">
          <ac:chgData name="고두현/SGH 정보개발팀" userId="dd995692-b10d-4db4-a9b4-8952c56a042e" providerId="ADAL" clId="{861FBC4E-9A6A-4EA7-A6BC-48D4B30BC261}" dt="2020-10-15T08:53:19.587" v="545" actId="166"/>
          <ac:picMkLst>
            <pc:docMk/>
            <pc:sldMk cId="2172826643" sldId="318"/>
            <ac:picMk id="224" creationId="{00000000-0000-0000-0000-000000000000}"/>
          </ac:picMkLst>
        </pc:picChg>
        <pc:cxnChg chg="add mod">
          <ac:chgData name="고두현/SGH 정보개발팀" userId="dd995692-b10d-4db4-a9b4-8952c56a042e" providerId="ADAL" clId="{861FBC4E-9A6A-4EA7-A6BC-48D4B30BC261}" dt="2020-10-15T08:46:57.797" v="110"/>
          <ac:cxnSpMkLst>
            <pc:docMk/>
            <pc:sldMk cId="2172826643" sldId="318"/>
            <ac:cxnSpMk id="159" creationId="{F5EFF995-D78D-4467-B671-FA43C4D3C94A}"/>
          </ac:cxnSpMkLst>
        </pc:cxnChg>
      </pc:sldChg>
      <pc:sldChg chg="addSp delSp modSp mod">
        <pc:chgData name="고두현/SGH 정보개발팀" userId="dd995692-b10d-4db4-a9b4-8952c56a042e" providerId="ADAL" clId="{861FBC4E-9A6A-4EA7-A6BC-48D4B30BC261}" dt="2020-10-15T09:41:27.999" v="1323"/>
        <pc:sldMkLst>
          <pc:docMk/>
          <pc:sldMk cId="3216805634" sldId="319"/>
        </pc:sldMkLst>
        <pc:spChg chg="add 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6" creationId="{D0DAC92F-24E8-4AC0-985B-EBCE2F04D714}"/>
          </ac:spMkLst>
        </pc:spChg>
        <pc:spChg chg="add mod">
          <ac:chgData name="고두현/SGH 정보개발팀" userId="dd995692-b10d-4db4-a9b4-8952c56a042e" providerId="ADAL" clId="{861FBC4E-9A6A-4EA7-A6BC-48D4B30BC261}" dt="2020-10-15T09:39:41.714" v="1006" actId="164"/>
          <ac:spMkLst>
            <pc:docMk/>
            <pc:sldMk cId="3216805634" sldId="319"/>
            <ac:spMk id="8" creationId="{2508F024-CB70-4A46-BAE3-0EF66B3FCCB9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5" creationId="{00000000-0000-0000-0000-000000000000}"/>
          </ac:spMkLst>
        </pc:spChg>
        <pc:spChg chg="del mod topLvl">
          <ac:chgData name="고두현/SGH 정보개발팀" userId="dd995692-b10d-4db4-a9b4-8952c56a042e" providerId="ADAL" clId="{861FBC4E-9A6A-4EA7-A6BC-48D4B30BC261}" dt="2020-10-15T08:46:04.202" v="45" actId="478"/>
          <ac:spMkLst>
            <pc:docMk/>
            <pc:sldMk cId="3216805634" sldId="319"/>
            <ac:spMk id="25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8:46:22.984" v="99" actId="1037"/>
          <ac:spMkLst>
            <pc:docMk/>
            <pc:sldMk cId="3216805634" sldId="319"/>
            <ac:spMk id="26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8:46:22.984" v="99" actId="1037"/>
          <ac:spMkLst>
            <pc:docMk/>
            <pc:sldMk cId="3216805634" sldId="319"/>
            <ac:spMk id="2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38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1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2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5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8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5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6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74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9:39:30.087" v="977" actId="164"/>
          <ac:spMkLst>
            <pc:docMk/>
            <pc:sldMk cId="3216805634" sldId="319"/>
            <ac:spMk id="81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9:39:30.087" v="977" actId="164"/>
          <ac:spMkLst>
            <pc:docMk/>
            <pc:sldMk cId="3216805634" sldId="319"/>
            <ac:spMk id="82" creationId="{00000000-0000-0000-0000-000000000000}"/>
          </ac:spMkLst>
        </pc:spChg>
        <pc:spChg chg="mod topLvl">
          <ac:chgData name="고두현/SGH 정보개발팀" userId="dd995692-b10d-4db4-a9b4-8952c56a042e" providerId="ADAL" clId="{861FBC4E-9A6A-4EA7-A6BC-48D4B30BC261}" dt="2020-10-15T09:39:30.087" v="977" actId="164"/>
          <ac:spMkLst>
            <pc:docMk/>
            <pc:sldMk cId="3216805634" sldId="319"/>
            <ac:spMk id="8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86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8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8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96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04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05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32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34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3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38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3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4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4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5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51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52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5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6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6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64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65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66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72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7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75" creationId="{00000000-0000-0000-0000-000000000000}"/>
          </ac:spMkLst>
        </pc:spChg>
        <pc:spChg chg="add mod">
          <ac:chgData name="고두현/SGH 정보개발팀" userId="dd995692-b10d-4db4-a9b4-8952c56a042e" providerId="ADAL" clId="{861FBC4E-9A6A-4EA7-A6BC-48D4B30BC261}" dt="2020-10-15T09:38:50.211" v="968" actId="1037"/>
          <ac:spMkLst>
            <pc:docMk/>
            <pc:sldMk cId="3216805634" sldId="319"/>
            <ac:spMk id="176" creationId="{4AEEAF8C-771D-4C65-B6E4-7873374789C8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7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8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81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82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8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46:14.559" v="96" actId="1037"/>
          <ac:spMkLst>
            <pc:docMk/>
            <pc:sldMk cId="3216805634" sldId="319"/>
            <ac:spMk id="18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9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9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94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95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196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0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1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2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3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4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5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6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7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8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1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20" creationId="{00000000-0000-0000-0000-000000000000}"/>
          </ac:spMkLst>
        </pc:spChg>
        <pc:spChg chg="add del mod">
          <ac:chgData name="고두현/SGH 정보개발팀" userId="dd995692-b10d-4db4-a9b4-8952c56a042e" providerId="ADAL" clId="{861FBC4E-9A6A-4EA7-A6BC-48D4B30BC261}" dt="2020-10-15T09:38:53.659" v="970" actId="478"/>
          <ac:spMkLst>
            <pc:docMk/>
            <pc:sldMk cId="3216805634" sldId="319"/>
            <ac:spMk id="222" creationId="{64E4E843-B2E1-4EBA-8B3C-AD3E9FDEAF87}"/>
          </ac:spMkLst>
        </pc:spChg>
        <pc:spChg chg="add mod topLvl">
          <ac:chgData name="고두현/SGH 정보개발팀" userId="dd995692-b10d-4db4-a9b4-8952c56a042e" providerId="ADAL" clId="{861FBC4E-9A6A-4EA7-A6BC-48D4B30BC261}" dt="2020-10-15T09:40:37.316" v="1201" actId="1037"/>
          <ac:spMkLst>
            <pc:docMk/>
            <pc:sldMk cId="3216805634" sldId="319"/>
            <ac:spMk id="223" creationId="{1A27601E-0DA6-4A2B-8274-C6D49B67D6E9}"/>
          </ac:spMkLst>
        </pc:spChg>
        <pc:spChg chg="add mod topLvl">
          <ac:chgData name="고두현/SGH 정보개발팀" userId="dd995692-b10d-4db4-a9b4-8952c56a042e" providerId="ADAL" clId="{861FBC4E-9A6A-4EA7-A6BC-48D4B30BC261}" dt="2020-10-15T09:39:41.714" v="1006" actId="164"/>
          <ac:spMkLst>
            <pc:docMk/>
            <pc:sldMk cId="3216805634" sldId="319"/>
            <ac:spMk id="224" creationId="{678E3F48-0EAD-413B-A887-C5C34DEE3D7B}"/>
          </ac:spMkLst>
        </pc:spChg>
        <pc:spChg chg="add mod">
          <ac:chgData name="고두현/SGH 정보개발팀" userId="dd995692-b10d-4db4-a9b4-8952c56a042e" providerId="ADAL" clId="{861FBC4E-9A6A-4EA7-A6BC-48D4B30BC261}" dt="2020-10-15T09:40:56.914" v="1204" actId="20577"/>
          <ac:spMkLst>
            <pc:docMk/>
            <pc:sldMk cId="3216805634" sldId="319"/>
            <ac:spMk id="226" creationId="{91B8AE43-7B86-4B3D-B835-D687EE4BA9E8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74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75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76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78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79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80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8:58:02.883" v="919" actId="1035"/>
          <ac:spMkLst>
            <pc:docMk/>
            <pc:sldMk cId="3216805634" sldId="319"/>
            <ac:spMk id="281" creationId="{00000000-0000-0000-0000-000000000000}"/>
          </ac:spMkLst>
        </pc:s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7" creationId="{00000000-0000-0000-0000-000000000000}"/>
          </ac:grpSpMkLst>
        </pc:grpChg>
        <pc:grpChg chg="add mod">
          <ac:chgData name="고두현/SGH 정보개발팀" userId="dd995692-b10d-4db4-a9b4-8952c56a042e" providerId="ADAL" clId="{861FBC4E-9A6A-4EA7-A6BC-48D4B30BC261}" dt="2020-10-15T09:39:30.087" v="977" actId="164"/>
          <ac:grpSpMkLst>
            <pc:docMk/>
            <pc:sldMk cId="3216805634" sldId="319"/>
            <ac:grpSpMk id="9" creationId="{6ABD22C6-EC79-49D2-B2F4-72CBB39ACE91}"/>
          </ac:grpSpMkLst>
        </pc:grpChg>
        <pc:grpChg chg="add mod">
          <ac:chgData name="고두현/SGH 정보개발팀" userId="dd995692-b10d-4db4-a9b4-8952c56a042e" providerId="ADAL" clId="{861FBC4E-9A6A-4EA7-A6BC-48D4B30BC261}" dt="2020-10-15T09:39:46.554" v="1032" actId="1038"/>
          <ac:grpSpMkLst>
            <pc:docMk/>
            <pc:sldMk cId="3216805634" sldId="319"/>
            <ac:grpSpMk id="10" creationId="{3AB947DE-9DF0-423B-95D2-4EE1C110D9AB}"/>
          </ac:grpSpMkLst>
        </pc:grpChg>
        <pc:grpChg chg="del">
          <ac:chgData name="고두현/SGH 정보개발팀" userId="dd995692-b10d-4db4-a9b4-8952c56a042e" providerId="ADAL" clId="{861FBC4E-9A6A-4EA7-A6BC-48D4B30BC261}" dt="2020-10-15T08:46:02.240" v="44" actId="165"/>
          <ac:grpSpMkLst>
            <pc:docMk/>
            <pc:sldMk cId="3216805634" sldId="319"/>
            <ac:grpSpMk id="22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12.407" v="938" actId="14100"/>
          <ac:grpSpMkLst>
            <pc:docMk/>
            <pc:sldMk cId="3216805634" sldId="319"/>
            <ac:grpSpMk id="53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76" creationId="{00000000-0000-0000-0000-000000000000}"/>
          </ac:grpSpMkLst>
        </pc:grpChg>
        <pc:grpChg chg="del mod">
          <ac:chgData name="고두현/SGH 정보개발팀" userId="dd995692-b10d-4db4-a9b4-8952c56a042e" providerId="ADAL" clId="{861FBC4E-9A6A-4EA7-A6BC-48D4B30BC261}" dt="2020-10-15T09:39:24.291" v="976" actId="165"/>
          <ac:grpSpMkLst>
            <pc:docMk/>
            <pc:sldMk cId="3216805634" sldId="319"/>
            <ac:grpSpMk id="80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35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36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48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49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61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62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78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79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91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192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203" creationId="{00000000-0000-0000-0000-000000000000}"/>
          </ac:grpSpMkLst>
        </pc:grpChg>
        <pc:grpChg chg="mod">
          <ac:chgData name="고두현/SGH 정보개발팀" userId="dd995692-b10d-4db4-a9b4-8952c56a042e" providerId="ADAL" clId="{861FBC4E-9A6A-4EA7-A6BC-48D4B30BC261}" dt="2020-10-15T08:58:02.883" v="919" actId="1035"/>
          <ac:grpSpMkLst>
            <pc:docMk/>
            <pc:sldMk cId="3216805634" sldId="319"/>
            <ac:grpSpMk id="206" creationId="{00000000-0000-0000-0000-000000000000}"/>
          </ac:grpSpMkLst>
        </pc:grpChg>
        <pc:graphicFrameChg chg="add mod modGraphic">
          <ac:chgData name="고두현/SGH 정보개발팀" userId="dd995692-b10d-4db4-a9b4-8952c56a042e" providerId="ADAL" clId="{861FBC4E-9A6A-4EA7-A6BC-48D4B30BC261}" dt="2020-10-15T08:58:02.883" v="919" actId="1035"/>
          <ac:graphicFrameMkLst>
            <pc:docMk/>
            <pc:sldMk cId="3216805634" sldId="319"/>
            <ac:graphicFrameMk id="4" creationId="{CDA3B981-3075-4C2E-AC94-317E2926FD7B}"/>
          </ac:graphicFrameMkLst>
        </pc:graphicFrameChg>
        <pc:graphicFrameChg chg="mod modGraphic">
          <ac:chgData name="고두현/SGH 정보개발팀" userId="dd995692-b10d-4db4-a9b4-8952c56a042e" providerId="ADAL" clId="{861FBC4E-9A6A-4EA7-A6BC-48D4B30BC261}" dt="2020-10-15T09:41:27.999" v="1323"/>
          <ac:graphicFrameMkLst>
            <pc:docMk/>
            <pc:sldMk cId="3216805634" sldId="319"/>
            <ac:graphicFrameMk id="5" creationId="{00000000-0000-0000-0000-000000000000}"/>
          </ac:graphicFrameMkLst>
        </pc:graphicFrameChg>
        <pc:graphicFrameChg chg="mod modGraphic">
          <ac:chgData name="고두현/SGH 정보개발팀" userId="dd995692-b10d-4db4-a9b4-8952c56a042e" providerId="ADAL" clId="{861FBC4E-9A6A-4EA7-A6BC-48D4B30BC261}" dt="2020-10-15T08:57:10.298" v="883" actId="20577"/>
          <ac:graphicFrameMkLst>
            <pc:docMk/>
            <pc:sldMk cId="3216805634" sldId="319"/>
            <ac:graphicFrameMk id="12" creationId="{00000000-0000-0000-0000-000000000000}"/>
          </ac:graphicFrameMkLst>
        </pc:graphicFrameChg>
        <pc:graphicFrameChg chg="mod">
          <ac:chgData name="고두현/SGH 정보개발팀" userId="dd995692-b10d-4db4-a9b4-8952c56a042e" providerId="ADAL" clId="{861FBC4E-9A6A-4EA7-A6BC-48D4B30BC261}" dt="2020-10-15T08:58:02.883" v="919" actId="1035"/>
          <ac:graphicFrameMkLst>
            <pc:docMk/>
            <pc:sldMk cId="3216805634" sldId="319"/>
            <ac:graphicFrameMk id="37" creationId="{00000000-0000-0000-0000-000000000000}"/>
          </ac:graphicFrameMkLst>
        </pc:graphicFrameChg>
        <pc:graphicFrameChg chg="mod">
          <ac:chgData name="고두현/SGH 정보개발팀" userId="dd995692-b10d-4db4-a9b4-8952c56a042e" providerId="ADAL" clId="{861FBC4E-9A6A-4EA7-A6BC-48D4B30BC261}" dt="2020-10-15T08:58:02.883" v="919" actId="1035"/>
          <ac:graphicFrameMkLst>
            <pc:docMk/>
            <pc:sldMk cId="3216805634" sldId="319"/>
            <ac:graphicFrameMk id="73" creationId="{00000000-0000-0000-0000-000000000000}"/>
          </ac:graphicFrameMkLst>
        </pc:graphicFrameChg>
        <pc:cxnChg chg="del mod topLvl">
          <ac:chgData name="고두현/SGH 정보개발팀" userId="dd995692-b10d-4db4-a9b4-8952c56a042e" providerId="ADAL" clId="{861FBC4E-9A6A-4EA7-A6BC-48D4B30BC261}" dt="2020-10-15T08:46:08.130" v="46" actId="478"/>
          <ac:cxnSpMkLst>
            <pc:docMk/>
            <pc:sldMk cId="3216805634" sldId="319"/>
            <ac:cxnSpMk id="23" creationId="{00000000-0000-0000-0000-000000000000}"/>
          </ac:cxnSpMkLst>
        </pc:cxnChg>
        <pc:cxnChg chg="mod topLvl">
          <ac:chgData name="고두현/SGH 정보개발팀" userId="dd995692-b10d-4db4-a9b4-8952c56a042e" providerId="ADAL" clId="{861FBC4E-9A6A-4EA7-A6BC-48D4B30BC261}" dt="2020-10-15T08:46:22.984" v="99" actId="1037"/>
          <ac:cxnSpMkLst>
            <pc:docMk/>
            <pc:sldMk cId="3216805634" sldId="319"/>
            <ac:cxnSpMk id="24" creationId="{00000000-0000-0000-0000-000000000000}"/>
          </ac:cxnSpMkLst>
        </pc:cxnChg>
      </pc:sldChg>
      <pc:sldChg chg="addSp delSp modSp del mod">
        <pc:chgData name="고두현/SGH 정보개발팀" userId="dd995692-b10d-4db4-a9b4-8952c56a042e" providerId="ADAL" clId="{861FBC4E-9A6A-4EA7-A6BC-48D4B30BC261}" dt="2020-10-15T09:43:52.368" v="1444" actId="47"/>
        <pc:sldMkLst>
          <pc:docMk/>
          <pc:sldMk cId="2872994529" sldId="320"/>
        </pc:sldMkLst>
        <pc:spChg chg="add">
          <ac:chgData name="고두현/SGH 정보개발팀" userId="dd995692-b10d-4db4-a9b4-8952c56a042e" providerId="ADAL" clId="{861FBC4E-9A6A-4EA7-A6BC-48D4B30BC261}" dt="2020-10-15T08:53:07.218" v="542" actId="22"/>
          <ac:spMkLst>
            <pc:docMk/>
            <pc:sldMk cId="2872994529" sldId="320"/>
            <ac:spMk id="6" creationId="{754B7B52-FB94-4C64-9E60-35999C0C2AA2}"/>
          </ac:spMkLst>
        </pc:spChg>
        <pc:spChg chg="add mod">
          <ac:chgData name="고두현/SGH 정보개발팀" userId="dd995692-b10d-4db4-a9b4-8952c56a042e" providerId="ADAL" clId="{861FBC4E-9A6A-4EA7-A6BC-48D4B30BC261}" dt="2020-10-15T08:46:36.731" v="103"/>
          <ac:spMkLst>
            <pc:docMk/>
            <pc:sldMk cId="2872994529" sldId="320"/>
            <ac:spMk id="189" creationId="{B838F807-8CBE-476E-8A5B-6C4546ED7DFB}"/>
          </ac:spMkLst>
        </pc:spChg>
        <pc:spChg chg="add mod">
          <ac:chgData name="고두현/SGH 정보개발팀" userId="dd995692-b10d-4db4-a9b4-8952c56a042e" providerId="ADAL" clId="{861FBC4E-9A6A-4EA7-A6BC-48D4B30BC261}" dt="2020-10-15T08:46:36.731" v="103"/>
          <ac:spMkLst>
            <pc:docMk/>
            <pc:sldMk cId="2872994529" sldId="320"/>
            <ac:spMk id="222" creationId="{48D07166-2364-456A-92B5-0DCCB814A607}"/>
          </ac:spMkLst>
        </pc:spChg>
        <pc:spChg chg="add del mod">
          <ac:chgData name="고두현/SGH 정보개발팀" userId="dd995692-b10d-4db4-a9b4-8952c56a042e" providerId="ADAL" clId="{861FBC4E-9A6A-4EA7-A6BC-48D4B30BC261}" dt="2020-10-15T08:46:45.737" v="107" actId="478"/>
          <ac:spMkLst>
            <pc:docMk/>
            <pc:sldMk cId="2872994529" sldId="320"/>
            <ac:spMk id="223" creationId="{8378C9EF-764D-46F3-A9B8-3D78FC1C2879}"/>
          </ac:spMkLst>
        </pc:spChg>
        <pc:spChg chg="ord">
          <ac:chgData name="고두현/SGH 정보개발팀" userId="dd995692-b10d-4db4-a9b4-8952c56a042e" providerId="ADAL" clId="{861FBC4E-9A6A-4EA7-A6BC-48D4B30BC261}" dt="2020-10-15T08:53:36.141" v="548" actId="166"/>
          <ac:spMkLst>
            <pc:docMk/>
            <pc:sldMk cId="2872994529" sldId="320"/>
            <ac:spMk id="318" creationId="{00000000-0000-0000-0000-000000000000}"/>
          </ac:spMkLst>
        </pc:spChg>
        <pc:grpChg chg="del">
          <ac:chgData name="고두현/SGH 정보개발팀" userId="dd995692-b10d-4db4-a9b4-8952c56a042e" providerId="ADAL" clId="{861FBC4E-9A6A-4EA7-A6BC-48D4B30BC261}" dt="2020-10-15T08:46:36.416" v="102" actId="478"/>
          <ac:grpSpMkLst>
            <pc:docMk/>
            <pc:sldMk cId="2872994529" sldId="320"/>
            <ac:grpSpMk id="22" creationId="{00000000-0000-0000-0000-000000000000}"/>
          </ac:grpSpMkLst>
        </pc:grpChg>
        <pc:grpChg chg="ord">
          <ac:chgData name="고두현/SGH 정보개발팀" userId="dd995692-b10d-4db4-a9b4-8952c56a042e" providerId="ADAL" clId="{861FBC4E-9A6A-4EA7-A6BC-48D4B30BC261}" dt="2020-10-15T08:53:36.141" v="548" actId="166"/>
          <ac:grpSpMkLst>
            <pc:docMk/>
            <pc:sldMk cId="2872994529" sldId="320"/>
            <ac:grpSpMk id="298" creationId="{00000000-0000-0000-0000-000000000000}"/>
          </ac:grpSpMkLst>
        </pc:grpChg>
        <pc:graphicFrameChg chg="add">
          <ac:chgData name="고두현/SGH 정보개발팀" userId="dd995692-b10d-4db4-a9b4-8952c56a042e" providerId="ADAL" clId="{861FBC4E-9A6A-4EA7-A6BC-48D4B30BC261}" dt="2020-10-15T08:53:07.218" v="542" actId="22"/>
          <ac:graphicFrameMkLst>
            <pc:docMk/>
            <pc:sldMk cId="2872994529" sldId="320"/>
            <ac:graphicFrameMk id="4" creationId="{2BF484A3-A555-45AF-B58B-45DDF483474E}"/>
          </ac:graphicFrameMkLst>
        </pc:graphicFrameChg>
        <pc:cxnChg chg="add mod">
          <ac:chgData name="고두현/SGH 정보개발팀" userId="dd995692-b10d-4db4-a9b4-8952c56a042e" providerId="ADAL" clId="{861FBC4E-9A6A-4EA7-A6BC-48D4B30BC261}" dt="2020-10-15T08:46:36.731" v="103"/>
          <ac:cxnSpMkLst>
            <pc:docMk/>
            <pc:sldMk cId="2872994529" sldId="320"/>
            <ac:cxnSpMk id="176" creationId="{057E108C-FC77-4117-BE65-92BE0817ED6D}"/>
          </ac:cxnSpMkLst>
        </pc:cxnChg>
      </pc:sldChg>
      <pc:sldChg chg="addSp delSp modSp del mod">
        <pc:chgData name="고두현/SGH 정보개발팀" userId="dd995692-b10d-4db4-a9b4-8952c56a042e" providerId="ADAL" clId="{861FBC4E-9A6A-4EA7-A6BC-48D4B30BC261}" dt="2020-10-15T09:44:38.833" v="1478" actId="47"/>
        <pc:sldMkLst>
          <pc:docMk/>
          <pc:sldMk cId="2425475826" sldId="321"/>
        </pc:sldMkLst>
        <pc:spChg chg="add">
          <ac:chgData name="고두현/SGH 정보개발팀" userId="dd995692-b10d-4db4-a9b4-8952c56a042e" providerId="ADAL" clId="{861FBC4E-9A6A-4EA7-A6BC-48D4B30BC261}" dt="2020-10-15T08:53:09.515" v="543" actId="22"/>
          <ac:spMkLst>
            <pc:docMk/>
            <pc:sldMk cId="2425475826" sldId="321"/>
            <ac:spMk id="6" creationId="{25381259-F168-4DA9-B477-6336B7B46653}"/>
          </ac:spMkLst>
        </pc:spChg>
        <pc:spChg chg="add mod">
          <ac:chgData name="고두현/SGH 정보개발팀" userId="dd995692-b10d-4db4-a9b4-8952c56a042e" providerId="ADAL" clId="{861FBC4E-9A6A-4EA7-A6BC-48D4B30BC261}" dt="2020-10-15T08:46:40.370" v="105"/>
          <ac:spMkLst>
            <pc:docMk/>
            <pc:sldMk cId="2425475826" sldId="321"/>
            <ac:spMk id="221" creationId="{E3EFE308-A885-4BCF-8160-2E675D899F09}"/>
          </ac:spMkLst>
        </pc:spChg>
        <pc:spChg chg="add mod">
          <ac:chgData name="고두현/SGH 정보개발팀" userId="dd995692-b10d-4db4-a9b4-8952c56a042e" providerId="ADAL" clId="{861FBC4E-9A6A-4EA7-A6BC-48D4B30BC261}" dt="2020-10-15T08:46:40.370" v="105"/>
          <ac:spMkLst>
            <pc:docMk/>
            <pc:sldMk cId="2425475826" sldId="321"/>
            <ac:spMk id="269" creationId="{2AD02CD4-6C50-4B85-B617-7292363CA0A6}"/>
          </ac:spMkLst>
        </pc:spChg>
        <pc:spChg chg="add del mod">
          <ac:chgData name="고두현/SGH 정보개발팀" userId="dd995692-b10d-4db4-a9b4-8952c56a042e" providerId="ADAL" clId="{861FBC4E-9A6A-4EA7-A6BC-48D4B30BC261}" dt="2020-10-15T08:46:42.761" v="106" actId="478"/>
          <ac:spMkLst>
            <pc:docMk/>
            <pc:sldMk cId="2425475826" sldId="321"/>
            <ac:spMk id="270" creationId="{6B5750CC-F4F5-49BD-A042-F1EEDC0277B5}"/>
          </ac:spMkLst>
        </pc:spChg>
        <pc:spChg chg="add mod">
          <ac:chgData name="고두현/SGH 정보개발팀" userId="dd995692-b10d-4db4-a9b4-8952c56a042e" providerId="ADAL" clId="{861FBC4E-9A6A-4EA7-A6BC-48D4B30BC261}" dt="2020-10-15T08:55:22.805" v="592" actId="20577"/>
          <ac:spMkLst>
            <pc:docMk/>
            <pc:sldMk cId="2425475826" sldId="321"/>
            <ac:spMk id="273" creationId="{CFB39422-6A3F-48DB-B82E-B8993A46A8D2}"/>
          </ac:spMkLst>
        </pc:spChg>
        <pc:grpChg chg="del">
          <ac:chgData name="고두현/SGH 정보개발팀" userId="dd995692-b10d-4db4-a9b4-8952c56a042e" providerId="ADAL" clId="{861FBC4E-9A6A-4EA7-A6BC-48D4B30BC261}" dt="2020-10-15T08:46:40.080" v="104" actId="478"/>
          <ac:grpSpMkLst>
            <pc:docMk/>
            <pc:sldMk cId="2425475826" sldId="321"/>
            <ac:grpSpMk id="22" creationId="{00000000-0000-0000-0000-000000000000}"/>
          </ac:grpSpMkLst>
        </pc:grpChg>
        <pc:graphicFrameChg chg="add">
          <ac:chgData name="고두현/SGH 정보개발팀" userId="dd995692-b10d-4db4-a9b4-8952c56a042e" providerId="ADAL" clId="{861FBC4E-9A6A-4EA7-A6BC-48D4B30BC261}" dt="2020-10-15T08:53:09.515" v="543" actId="22"/>
          <ac:graphicFrameMkLst>
            <pc:docMk/>
            <pc:sldMk cId="2425475826" sldId="321"/>
            <ac:graphicFrameMk id="4" creationId="{A5385C97-A1D0-4BD4-8039-782D1038213C}"/>
          </ac:graphicFrameMkLst>
        </pc:graphicFrameChg>
        <pc:graphicFrameChg chg="mod modGraphic">
          <ac:chgData name="고두현/SGH 정보개발팀" userId="dd995692-b10d-4db4-a9b4-8952c56a042e" providerId="ADAL" clId="{861FBC4E-9A6A-4EA7-A6BC-48D4B30BC261}" dt="2020-10-15T08:55:47.444" v="714" actId="108"/>
          <ac:graphicFrameMkLst>
            <pc:docMk/>
            <pc:sldMk cId="2425475826" sldId="321"/>
            <ac:graphicFrameMk id="5" creationId="{00000000-0000-0000-0000-000000000000}"/>
          </ac:graphicFrameMkLst>
        </pc:graphicFrameChg>
        <pc:cxnChg chg="add mod">
          <ac:chgData name="고두현/SGH 정보개발팀" userId="dd995692-b10d-4db4-a9b4-8952c56a042e" providerId="ADAL" clId="{861FBC4E-9A6A-4EA7-A6BC-48D4B30BC261}" dt="2020-10-15T08:46:40.370" v="105"/>
          <ac:cxnSpMkLst>
            <pc:docMk/>
            <pc:sldMk cId="2425475826" sldId="321"/>
            <ac:cxnSpMk id="189" creationId="{726028AF-1891-4048-8616-6D0E88266E84}"/>
          </ac:cxnSpMkLst>
        </pc:cxnChg>
      </pc:sldChg>
      <pc:sldChg chg="addSp delSp modSp add mod">
        <pc:chgData name="고두현/SGH 정보개발팀" userId="dd995692-b10d-4db4-a9b4-8952c56a042e" providerId="ADAL" clId="{861FBC4E-9A6A-4EA7-A6BC-48D4B30BC261}" dt="2020-10-15T09:43:08.958" v="1418" actId="2165"/>
        <pc:sldMkLst>
          <pc:docMk/>
          <pc:sldMk cId="3615754113" sldId="322"/>
        </pc:sldMkLst>
        <pc:spChg chg="add mod">
          <ac:chgData name="고두현/SGH 정보개발팀" userId="dd995692-b10d-4db4-a9b4-8952c56a042e" providerId="ADAL" clId="{861FBC4E-9A6A-4EA7-A6BC-48D4B30BC261}" dt="2020-10-15T09:42:41.795" v="1415" actId="1036"/>
          <ac:spMkLst>
            <pc:docMk/>
            <pc:sldMk cId="3615754113" sldId="322"/>
            <ac:spMk id="159" creationId="{42F995D4-0808-43D0-99C5-8BB920B2A5E8}"/>
          </ac:spMkLst>
        </pc:spChg>
        <pc:spChg chg="del">
          <ac:chgData name="고두현/SGH 정보개발팀" userId="dd995692-b10d-4db4-a9b4-8952c56a042e" providerId="ADAL" clId="{861FBC4E-9A6A-4EA7-A6BC-48D4B30BC261}" dt="2020-10-15T09:42:23.294" v="1397" actId="478"/>
          <ac:spMkLst>
            <pc:docMk/>
            <pc:sldMk cId="3615754113" sldId="322"/>
            <ac:spMk id="189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23.294" v="1397" actId="478"/>
          <ac:spMkLst>
            <pc:docMk/>
            <pc:sldMk cId="3615754113" sldId="322"/>
            <ac:spMk id="221" creationId="{00000000-0000-0000-0000-000000000000}"/>
          </ac:spMkLst>
        </pc:spChg>
        <pc:spChg chg="mod">
          <ac:chgData name="고두현/SGH 정보개발팀" userId="dd995692-b10d-4db4-a9b4-8952c56a042e" providerId="ADAL" clId="{861FBC4E-9A6A-4EA7-A6BC-48D4B30BC261}" dt="2020-10-15T09:42:13.982" v="1396" actId="1037"/>
          <ac:spMkLst>
            <pc:docMk/>
            <pc:sldMk cId="3615754113" sldId="322"/>
            <ac:spMk id="223" creationId="{1A27601E-0DA6-4A2B-8274-C6D49B67D6E9}"/>
          </ac:spMkLst>
        </pc:spChg>
        <pc:spChg chg="del">
          <ac:chgData name="고두현/SGH 정보개발팀" userId="dd995692-b10d-4db4-a9b4-8952c56a042e" providerId="ADAL" clId="{861FBC4E-9A6A-4EA7-A6BC-48D4B30BC261}" dt="2020-10-15T09:42:23.294" v="1397" actId="478"/>
          <ac:spMkLst>
            <pc:docMk/>
            <pc:sldMk cId="3615754113" sldId="322"/>
            <ac:spMk id="226" creationId="{91B8AE43-7B86-4B3D-B835-D687EE4BA9E8}"/>
          </ac:spMkLst>
        </pc:spChg>
        <pc:spChg chg="mod">
          <ac:chgData name="고두현/SGH 정보개발팀" userId="dd995692-b10d-4db4-a9b4-8952c56a042e" providerId="ADAL" clId="{861FBC4E-9A6A-4EA7-A6BC-48D4B30BC261}" dt="2020-10-15T09:42:38.894" v="1400"/>
          <ac:spMkLst>
            <pc:docMk/>
            <pc:sldMk cId="3615754113" sldId="322"/>
            <ac:spMk id="227" creationId="{764399F2-CDE4-49E2-B77E-9EDFE0D644FD}"/>
          </ac:spMkLst>
        </pc:spChg>
        <pc:spChg chg="mod">
          <ac:chgData name="고두현/SGH 정보개발팀" userId="dd995692-b10d-4db4-a9b4-8952c56a042e" providerId="ADAL" clId="{861FBC4E-9A6A-4EA7-A6BC-48D4B30BC261}" dt="2020-10-15T09:42:38.894" v="1400"/>
          <ac:spMkLst>
            <pc:docMk/>
            <pc:sldMk cId="3615754113" sldId="322"/>
            <ac:spMk id="228" creationId="{8D6EB5E1-4023-4C1B-B1C6-FC92D86897CA}"/>
          </ac:spMkLst>
        </pc:spChg>
        <pc:spChg chg="add mod">
          <ac:chgData name="고두현/SGH 정보개발팀" userId="dd995692-b10d-4db4-a9b4-8952c56a042e" providerId="ADAL" clId="{861FBC4E-9A6A-4EA7-A6BC-48D4B30BC261}" dt="2020-10-15T09:42:41.795" v="1415" actId="1036"/>
          <ac:spMkLst>
            <pc:docMk/>
            <pc:sldMk cId="3615754113" sldId="322"/>
            <ac:spMk id="229" creationId="{B13C36FA-9C89-45FB-9B5E-DC10746E3819}"/>
          </ac:spMkLst>
        </pc:spChg>
        <pc:spChg chg="del">
          <ac:chgData name="고두현/SGH 정보개발팀" userId="dd995692-b10d-4db4-a9b4-8952c56a042e" providerId="ADAL" clId="{861FBC4E-9A6A-4EA7-A6BC-48D4B30BC261}" dt="2020-10-15T09:42:26.365" v="1398" actId="478"/>
          <ac:spMkLst>
            <pc:docMk/>
            <pc:sldMk cId="3615754113" sldId="322"/>
            <ac:spMk id="274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26.365" v="1398" actId="478"/>
          <ac:spMkLst>
            <pc:docMk/>
            <pc:sldMk cId="3615754113" sldId="322"/>
            <ac:spMk id="275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23.294" v="1397" actId="478"/>
          <ac:spMkLst>
            <pc:docMk/>
            <pc:sldMk cId="3615754113" sldId="322"/>
            <ac:spMk id="276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31.076" v="1399" actId="478"/>
          <ac:spMkLst>
            <pc:docMk/>
            <pc:sldMk cId="3615754113" sldId="322"/>
            <ac:spMk id="278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31.076" v="1399" actId="478"/>
          <ac:spMkLst>
            <pc:docMk/>
            <pc:sldMk cId="3615754113" sldId="322"/>
            <ac:spMk id="279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31.076" v="1399" actId="478"/>
          <ac:spMkLst>
            <pc:docMk/>
            <pc:sldMk cId="3615754113" sldId="322"/>
            <ac:spMk id="280" creationId="{00000000-0000-0000-0000-000000000000}"/>
          </ac:spMkLst>
        </pc:spChg>
        <pc:spChg chg="del">
          <ac:chgData name="고두현/SGH 정보개발팀" userId="dd995692-b10d-4db4-a9b4-8952c56a042e" providerId="ADAL" clId="{861FBC4E-9A6A-4EA7-A6BC-48D4B30BC261}" dt="2020-10-15T09:42:31.076" v="1399" actId="478"/>
          <ac:spMkLst>
            <pc:docMk/>
            <pc:sldMk cId="3615754113" sldId="322"/>
            <ac:spMk id="281" creationId="{00000000-0000-0000-0000-000000000000}"/>
          </ac:spMkLst>
        </pc:spChg>
        <pc:grpChg chg="add mod">
          <ac:chgData name="고두현/SGH 정보개발팀" userId="dd995692-b10d-4db4-a9b4-8952c56a042e" providerId="ADAL" clId="{861FBC4E-9A6A-4EA7-A6BC-48D4B30BC261}" dt="2020-10-15T09:42:41.795" v="1415" actId="1036"/>
          <ac:grpSpMkLst>
            <pc:docMk/>
            <pc:sldMk cId="3615754113" sldId="322"/>
            <ac:grpSpMk id="225" creationId="{BAEACAFD-9BE3-48C9-99DC-18FCF3088857}"/>
          </ac:grpSpMkLst>
        </pc:grpChg>
        <pc:graphicFrameChg chg="mod modGraphic">
          <ac:chgData name="고두현/SGH 정보개발팀" userId="dd995692-b10d-4db4-a9b4-8952c56a042e" providerId="ADAL" clId="{861FBC4E-9A6A-4EA7-A6BC-48D4B30BC261}" dt="2020-10-15T09:43:08.958" v="1418" actId="2165"/>
          <ac:graphicFrameMkLst>
            <pc:docMk/>
            <pc:sldMk cId="3615754113" sldId="322"/>
            <ac:graphicFrameMk id="5" creationId="{00000000-0000-0000-0000-000000000000}"/>
          </ac:graphicFrameMkLst>
        </pc:graphicFrameChg>
        <pc:picChg chg="add mod">
          <ac:chgData name="고두현/SGH 정보개발팀" userId="dd995692-b10d-4db4-a9b4-8952c56a042e" providerId="ADAL" clId="{861FBC4E-9A6A-4EA7-A6BC-48D4B30BC261}" dt="2020-10-15T09:42:41.795" v="1415" actId="1036"/>
          <ac:picMkLst>
            <pc:docMk/>
            <pc:sldMk cId="3615754113" sldId="322"/>
            <ac:picMk id="222" creationId="{6DF3C048-C8F0-4B8E-95F8-2410F3C0F02D}"/>
          </ac:picMkLst>
        </pc:picChg>
      </pc:sldChg>
      <pc:sldChg chg="addSp delSp modSp add mod">
        <pc:chgData name="고두현/SGH 정보개발팀" userId="dd995692-b10d-4db4-a9b4-8952c56a042e" providerId="ADAL" clId="{861FBC4E-9A6A-4EA7-A6BC-48D4B30BC261}" dt="2020-10-15T09:43:46.440" v="1443"/>
        <pc:sldMkLst>
          <pc:docMk/>
          <pc:sldMk cId="1491307430" sldId="323"/>
        </pc:sldMkLst>
        <pc:spChg chg="del">
          <ac:chgData name="고두현/SGH 정보개발팀" userId="dd995692-b10d-4db4-a9b4-8952c56a042e" providerId="ADAL" clId="{861FBC4E-9A6A-4EA7-A6BC-48D4B30BC261}" dt="2020-10-15T09:43:35.640" v="1422" actId="478"/>
          <ac:spMkLst>
            <pc:docMk/>
            <pc:sldMk cId="1491307430" sldId="323"/>
            <ac:spMk id="159" creationId="{42F995D4-0808-43D0-99C5-8BB920B2A5E8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189" creationId="{85745E83-4EC3-4F55-8C3B-AD21895EF0FB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21" creationId="{EBDABD97-BCD5-451C-9ABE-F1B9AFCDB848}"/>
          </ac:spMkLst>
        </pc:spChg>
        <pc:spChg chg="add mod">
          <ac:chgData name="고두현/SGH 정보개발팀" userId="dd995692-b10d-4db4-a9b4-8952c56a042e" providerId="ADAL" clId="{861FBC4E-9A6A-4EA7-A6BC-48D4B30BC261}" dt="2020-10-15T09:43:40.329" v="1442" actId="1036"/>
          <ac:spMkLst>
            <pc:docMk/>
            <pc:sldMk cId="1491307430" sldId="323"/>
            <ac:spMk id="226" creationId="{B0405607-D002-4556-AD7C-E90BA91C3F56}"/>
          </ac:spMkLst>
        </pc:spChg>
        <pc:spChg chg="del">
          <ac:chgData name="고두현/SGH 정보개발팀" userId="dd995692-b10d-4db4-a9b4-8952c56a042e" providerId="ADAL" clId="{861FBC4E-9A6A-4EA7-A6BC-48D4B30BC261}" dt="2020-10-15T09:43:34.312" v="1421" actId="478"/>
          <ac:spMkLst>
            <pc:docMk/>
            <pc:sldMk cId="1491307430" sldId="323"/>
            <ac:spMk id="229" creationId="{B13C36FA-9C89-45FB-9B5E-DC10746E3819}"/>
          </ac:spMkLst>
        </pc:spChg>
        <pc:spChg chg="add mod">
          <ac:chgData name="고두현/SGH 정보개발팀" userId="dd995692-b10d-4db4-a9b4-8952c56a042e" providerId="ADAL" clId="{861FBC4E-9A6A-4EA7-A6BC-48D4B30BC261}" dt="2020-10-15T09:43:40.329" v="1442" actId="1036"/>
          <ac:spMkLst>
            <pc:docMk/>
            <pc:sldMk cId="1491307430" sldId="323"/>
            <ac:spMk id="230" creationId="{1AC609C9-952C-4571-A039-961C9E582FDF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37" creationId="{9A07CAC5-4211-4158-BAD1-CA8481348FB0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38" creationId="{14227C80-8C85-4F49-A2F0-9ABA3E8A900A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39" creationId="{68F70166-FA4F-4A59-9F6A-A284C2271E08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0" creationId="{6E0AF607-DE42-4593-9709-E279572F5B23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1" creationId="{EA79AA54-F91D-4531-AC74-CFE8CAF7D87B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2" creationId="{5B0981CC-4756-48F9-8117-8A333237781D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3" creationId="{745BA5CE-1A98-4453-9DE5-EDA199706AA3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4" creationId="{6260ADD9-61FB-43E6-B60B-4A53DD1E4388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5" creationId="{7D650FEF-496D-4C49-BD82-BD549ED2F99F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6" creationId="{5F005658-042B-496A-962A-9C25F3536D68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7" creationId="{61BFE5CD-7E70-410E-B510-092C3B57E708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8" creationId="{3DDBF4EF-2F9A-43DB-B759-C2A61AE4BAB0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49" creationId="{EAB23FF6-9BF1-4BFD-8346-4C6B9C6D0002}"/>
          </ac:spMkLst>
        </pc:spChg>
        <pc:spChg chg="mod">
          <ac:chgData name="고두현/SGH 정보개발팀" userId="dd995692-b10d-4db4-a9b4-8952c56a042e" providerId="ADAL" clId="{861FBC4E-9A6A-4EA7-A6BC-48D4B30BC261}" dt="2020-10-15T09:43:36.180" v="1423"/>
          <ac:spMkLst>
            <pc:docMk/>
            <pc:sldMk cId="1491307430" sldId="323"/>
            <ac:spMk id="250" creationId="{43C53198-EB03-4285-BDBC-BC24FC1C47C7}"/>
          </ac:spMkLst>
        </pc:spChg>
        <pc:grpChg chg="add mod">
          <ac:chgData name="고두현/SGH 정보개발팀" userId="dd995692-b10d-4db4-a9b4-8952c56a042e" providerId="ADAL" clId="{861FBC4E-9A6A-4EA7-A6BC-48D4B30BC261}" dt="2020-10-15T09:43:40.329" v="1442" actId="1036"/>
          <ac:grpSpMkLst>
            <pc:docMk/>
            <pc:sldMk cId="1491307430" sldId="323"/>
            <ac:grpSpMk id="146" creationId="{CCE27493-2174-4560-BD89-8519A0BD852C}"/>
          </ac:grpSpMkLst>
        </pc:grpChg>
        <pc:grpChg chg="del">
          <ac:chgData name="고두현/SGH 정보개발팀" userId="dd995692-b10d-4db4-a9b4-8952c56a042e" providerId="ADAL" clId="{861FBC4E-9A6A-4EA7-A6BC-48D4B30BC261}" dt="2020-10-15T09:43:34.312" v="1421" actId="478"/>
          <ac:grpSpMkLst>
            <pc:docMk/>
            <pc:sldMk cId="1491307430" sldId="323"/>
            <ac:grpSpMk id="225" creationId="{BAEACAFD-9BE3-48C9-99DC-18FCF3088857}"/>
          </ac:grpSpMkLst>
        </pc:grpChg>
        <pc:grpChg chg="add mod">
          <ac:chgData name="고두현/SGH 정보개발팀" userId="dd995692-b10d-4db4-a9b4-8952c56a042e" providerId="ADAL" clId="{861FBC4E-9A6A-4EA7-A6BC-48D4B30BC261}" dt="2020-10-15T09:43:40.329" v="1442" actId="1036"/>
          <ac:grpSpMkLst>
            <pc:docMk/>
            <pc:sldMk cId="1491307430" sldId="323"/>
            <ac:grpSpMk id="231" creationId="{10029384-3D8E-4F93-860C-2D9D923BCE28}"/>
          </ac:grpSpMkLst>
        </pc:grpChg>
        <pc:grpChg chg="mod">
          <ac:chgData name="고두현/SGH 정보개발팀" userId="dd995692-b10d-4db4-a9b4-8952c56a042e" providerId="ADAL" clId="{861FBC4E-9A6A-4EA7-A6BC-48D4B30BC261}" dt="2020-10-15T09:43:36.180" v="1423"/>
          <ac:grpSpMkLst>
            <pc:docMk/>
            <pc:sldMk cId="1491307430" sldId="323"/>
            <ac:grpSpMk id="232" creationId="{E556ABAF-4B5B-4E4D-89E2-8421AF7CD373}"/>
          </ac:grpSpMkLst>
        </pc:grpChg>
        <pc:grpChg chg="mod">
          <ac:chgData name="고두현/SGH 정보개발팀" userId="dd995692-b10d-4db4-a9b4-8952c56a042e" providerId="ADAL" clId="{861FBC4E-9A6A-4EA7-A6BC-48D4B30BC261}" dt="2020-10-15T09:43:36.180" v="1423"/>
          <ac:grpSpMkLst>
            <pc:docMk/>
            <pc:sldMk cId="1491307430" sldId="323"/>
            <ac:grpSpMk id="233" creationId="{899ABAEB-A6FF-4B81-9611-1C412DC4DE36}"/>
          </ac:grpSpMkLst>
        </pc:grpChg>
        <pc:grpChg chg="mod">
          <ac:chgData name="고두현/SGH 정보개발팀" userId="dd995692-b10d-4db4-a9b4-8952c56a042e" providerId="ADAL" clId="{861FBC4E-9A6A-4EA7-A6BC-48D4B30BC261}" dt="2020-10-15T09:43:36.180" v="1423"/>
          <ac:grpSpMkLst>
            <pc:docMk/>
            <pc:sldMk cId="1491307430" sldId="323"/>
            <ac:grpSpMk id="234" creationId="{D64E6C80-5D3E-4F46-B4A6-6876F5A6A2F0}"/>
          </ac:grpSpMkLst>
        </pc:grpChg>
        <pc:grpChg chg="mod">
          <ac:chgData name="고두현/SGH 정보개발팀" userId="dd995692-b10d-4db4-a9b4-8952c56a042e" providerId="ADAL" clId="{861FBC4E-9A6A-4EA7-A6BC-48D4B30BC261}" dt="2020-10-15T09:43:36.180" v="1423"/>
          <ac:grpSpMkLst>
            <pc:docMk/>
            <pc:sldMk cId="1491307430" sldId="323"/>
            <ac:grpSpMk id="235" creationId="{2998EE7F-21B5-41DC-AE61-E022B7912DE7}"/>
          </ac:grpSpMkLst>
        </pc:grpChg>
        <pc:grpChg chg="mod">
          <ac:chgData name="고두현/SGH 정보개발팀" userId="dd995692-b10d-4db4-a9b4-8952c56a042e" providerId="ADAL" clId="{861FBC4E-9A6A-4EA7-A6BC-48D4B30BC261}" dt="2020-10-15T09:43:36.180" v="1423"/>
          <ac:grpSpMkLst>
            <pc:docMk/>
            <pc:sldMk cId="1491307430" sldId="323"/>
            <ac:grpSpMk id="236" creationId="{086DCB65-6676-4AC9-9247-FB21268B5EC6}"/>
          </ac:grpSpMkLst>
        </pc:grpChg>
        <pc:graphicFrameChg chg="mod">
          <ac:chgData name="고두현/SGH 정보개발팀" userId="dd995692-b10d-4db4-a9b4-8952c56a042e" providerId="ADAL" clId="{861FBC4E-9A6A-4EA7-A6BC-48D4B30BC261}" dt="2020-10-15T09:43:46.440" v="1443"/>
          <ac:graphicFrameMkLst>
            <pc:docMk/>
            <pc:sldMk cId="1491307430" sldId="323"/>
            <ac:graphicFrameMk id="5" creationId="{00000000-0000-0000-0000-000000000000}"/>
          </ac:graphicFrameMkLst>
        </pc:graphicFrameChg>
        <pc:picChg chg="del">
          <ac:chgData name="고두현/SGH 정보개발팀" userId="dd995692-b10d-4db4-a9b4-8952c56a042e" providerId="ADAL" clId="{861FBC4E-9A6A-4EA7-A6BC-48D4B30BC261}" dt="2020-10-15T09:43:34.312" v="1421" actId="478"/>
          <ac:picMkLst>
            <pc:docMk/>
            <pc:sldMk cId="1491307430" sldId="323"/>
            <ac:picMk id="222" creationId="{6DF3C048-C8F0-4B8E-95F8-2410F3C0F02D}"/>
          </ac:picMkLst>
        </pc:picChg>
      </pc:sldChg>
      <pc:sldChg chg="addSp delSp modSp add mod">
        <pc:chgData name="고두현/SGH 정보개발팀" userId="dd995692-b10d-4db4-a9b4-8952c56a042e" providerId="ADAL" clId="{861FBC4E-9A6A-4EA7-A6BC-48D4B30BC261}" dt="2020-10-15T09:44:30.719" v="1477"/>
        <pc:sldMkLst>
          <pc:docMk/>
          <pc:sldMk cId="240946989" sldId="324"/>
        </pc:sldMkLst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25" creationId="{CFE81913-B0AC-4DEA-B646-788DF8B7AC44}"/>
          </ac:spMkLst>
        </pc:spChg>
        <pc:spChg chg="del">
          <ac:chgData name="고두현/SGH 정보개발팀" userId="dd995692-b10d-4db4-a9b4-8952c56a042e" providerId="ADAL" clId="{861FBC4E-9A6A-4EA7-A6BC-48D4B30BC261}" dt="2020-10-15T09:44:05.541" v="1446" actId="478"/>
          <ac:spMkLst>
            <pc:docMk/>
            <pc:sldMk cId="240946989" sldId="324"/>
            <ac:spMk id="226" creationId="{B0405607-D002-4556-AD7C-E90BA91C3F56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27" creationId="{DD36EC42-4519-40A3-94DA-0DFFC1953487}"/>
          </ac:spMkLst>
        </pc:spChg>
        <pc:spChg chg="del">
          <ac:chgData name="고두현/SGH 정보개발팀" userId="dd995692-b10d-4db4-a9b4-8952c56a042e" providerId="ADAL" clId="{861FBC4E-9A6A-4EA7-A6BC-48D4B30BC261}" dt="2020-10-15T09:44:06.781" v="1447" actId="478"/>
          <ac:spMkLst>
            <pc:docMk/>
            <pc:sldMk cId="240946989" sldId="324"/>
            <ac:spMk id="230" creationId="{1AC609C9-952C-4571-A039-961C9E582FDF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1" creationId="{6E572D52-5F46-44AA-8721-01FCFA035653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3" creationId="{227FA17E-FA94-4222-8B67-5CBA1BBCEEE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4" creationId="{8CC28C6C-617C-4417-8E1A-223F359B3366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5" creationId="{D971522D-C511-4765-AEE6-B7F1FB05644A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6" creationId="{675FA666-FA44-4256-9EA6-4637818CFE08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7" creationId="{7A907FE6-0984-4AFA-9D41-D0BA88E6A393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8" creationId="{85F3A41E-2F5F-4217-BE3A-1A8402265077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59" creationId="{CED3CBA0-ABC8-49F2-A7A9-C3A5201BC258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0" creationId="{48F3020A-30FD-4F84-BE6B-F8658E9325B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1" creationId="{258904B1-0889-4BE9-A00C-72D7EE5F5B55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2" creationId="{3F25B9AA-E32A-4FFB-BE37-FDCEC25DEC5D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3" creationId="{2A116E0F-F3D9-4AA2-9FD8-2526A4BD469B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4" creationId="{8FD64998-619B-46FF-A768-79A39F59E038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5" creationId="{3F1BE3E5-03CF-4DE7-8586-FDC980E7CDFC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6" creationId="{D580E957-E453-4980-98A3-6B44B67B77C8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7" creationId="{3DFBBDB2-D2ED-40B2-AEEB-57C10B236A6F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8" creationId="{33E3E1E2-7E65-44EA-A0AE-B2F1797D6C68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69" creationId="{C1492B2E-5154-4341-9628-9A057087268F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0" creationId="{55FA8B6F-EFCD-4687-BBC7-2DD363FE948E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1" creationId="{E64294F5-F9F3-4189-BB00-22A1EBAE0417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2" creationId="{7A0AAA28-E6F0-4304-86CA-F2A7C1DE6612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3" creationId="{06142B96-419E-4762-8E24-577B6E7742A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4" creationId="{AC44E044-6A3F-4607-9538-F16D3406A230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5" creationId="{EFBAF318-EBD8-41F3-BDE5-5851ACEFACC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6" creationId="{1A57CA97-55D2-497B-AFCC-12CB6AA6168E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7" creationId="{84D02D4C-92B9-4423-A668-7088AC38E018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8" creationId="{36A13164-90C4-4F1C-810F-C521D79DE72D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79" creationId="{A6FA493E-BF5B-4E1F-8757-57657F6FE8BB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0" creationId="{8AF312A7-8D42-4DEA-899F-E2748CC55E4A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1" creationId="{E6B874CD-1085-4863-AA4F-E33D0A53E84E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2" creationId="{A2289BD9-C17B-4E24-9F76-3BB9B2B55052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3" creationId="{AC28A556-34CF-471F-A060-85057D100EC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4" creationId="{2FD0FEA4-A04E-4DB2-A3A5-FA443E62D78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5" creationId="{57E34039-F557-4970-AF8A-C00D51B56555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6" creationId="{0425448C-3348-4C9C-BB24-DCF612281A89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7" creationId="{19B7C4F6-91C1-427B-9D0E-4DEAA209722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8" creationId="{0D8B6E1E-000A-42A3-B91B-CA046C410FBE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89" creationId="{2D9532F8-A3F9-4E13-8815-8F7D468F8A2B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90" creationId="{89BA073F-8ADB-4A66-BF1F-00D4821BC989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91" creationId="{084E981B-18EB-46EE-8E77-73A3F4C85994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92" creationId="{F0C482C1-B816-4996-9F20-45B0FE787B3F}"/>
          </ac:spMkLst>
        </pc:spChg>
        <pc:spChg chg="add mod">
          <ac:chgData name="고두현/SGH 정보개발팀" userId="dd995692-b10d-4db4-a9b4-8952c56a042e" providerId="ADAL" clId="{861FBC4E-9A6A-4EA7-A6BC-48D4B30BC261}" dt="2020-10-15T09:44:22.397" v="1476" actId="1035"/>
          <ac:spMkLst>
            <pc:docMk/>
            <pc:sldMk cId="240946989" sldId="324"/>
            <ac:spMk id="293" creationId="{135A231A-E437-42F0-8BF4-F8F2C309A55A}"/>
          </ac:spMkLst>
        </pc:spChg>
        <pc:spChg chg="add mod">
          <ac:chgData name="고두현/SGH 정보개발팀" userId="dd995692-b10d-4db4-a9b4-8952c56a042e" providerId="ADAL" clId="{861FBC4E-9A6A-4EA7-A6BC-48D4B30BC261}" dt="2020-10-15T09:44:22.397" v="1476" actId="1035"/>
          <ac:spMkLst>
            <pc:docMk/>
            <pc:sldMk cId="240946989" sldId="324"/>
            <ac:spMk id="294" creationId="{0B29D530-C212-4B53-A5A0-BF374493243B}"/>
          </ac:spMkLst>
        </pc:spChg>
        <pc:spChg chg="add mod">
          <ac:chgData name="고두현/SGH 정보개발팀" userId="dd995692-b10d-4db4-a9b4-8952c56a042e" providerId="ADAL" clId="{861FBC4E-9A6A-4EA7-A6BC-48D4B30BC261}" dt="2020-10-15T09:44:22.397" v="1476" actId="1035"/>
          <ac:spMkLst>
            <pc:docMk/>
            <pc:sldMk cId="240946989" sldId="324"/>
            <ac:spMk id="295" creationId="{F296D097-72BE-4FFF-B0FF-1779444D9393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97" creationId="{8D257F03-0BA8-4C96-A5BD-FEF544F422E3}"/>
          </ac:spMkLst>
        </pc:spChg>
        <pc:spChg chg="mod">
          <ac:chgData name="고두현/SGH 정보개발팀" userId="dd995692-b10d-4db4-a9b4-8952c56a042e" providerId="ADAL" clId="{861FBC4E-9A6A-4EA7-A6BC-48D4B30BC261}" dt="2020-10-15T09:44:17.361" v="1448"/>
          <ac:spMkLst>
            <pc:docMk/>
            <pc:sldMk cId="240946989" sldId="324"/>
            <ac:spMk id="298" creationId="{EAF032AA-E9CA-455E-8FAA-CF1423412D53}"/>
          </ac:spMkLst>
        </pc:spChg>
        <pc:spChg chg="add mod">
          <ac:chgData name="고두현/SGH 정보개발팀" userId="dd995692-b10d-4db4-a9b4-8952c56a042e" providerId="ADAL" clId="{861FBC4E-9A6A-4EA7-A6BC-48D4B30BC261}" dt="2020-10-15T09:44:22.397" v="1476" actId="1035"/>
          <ac:spMkLst>
            <pc:docMk/>
            <pc:sldMk cId="240946989" sldId="324"/>
            <ac:spMk id="299" creationId="{A54D25BC-7363-46E1-BD60-59015F4A0CB9}"/>
          </ac:spMkLst>
        </pc:spChg>
        <pc:grpChg chg="del">
          <ac:chgData name="고두현/SGH 정보개발팀" userId="dd995692-b10d-4db4-a9b4-8952c56a042e" providerId="ADAL" clId="{861FBC4E-9A6A-4EA7-A6BC-48D4B30BC261}" dt="2020-10-15T09:44:05.541" v="1446" actId="478"/>
          <ac:grpSpMkLst>
            <pc:docMk/>
            <pc:sldMk cId="240946989" sldId="324"/>
            <ac:grpSpMk id="146" creationId="{CCE27493-2174-4560-BD89-8519A0BD852C}"/>
          </ac:grpSpMkLst>
        </pc:grpChg>
        <pc:grpChg chg="add mod">
          <ac:chgData name="고두현/SGH 정보개발팀" userId="dd995692-b10d-4db4-a9b4-8952c56a042e" providerId="ADAL" clId="{861FBC4E-9A6A-4EA7-A6BC-48D4B30BC261}" dt="2020-10-15T09:44:22.397" v="1476" actId="1035"/>
          <ac:grpSpMkLst>
            <pc:docMk/>
            <pc:sldMk cId="240946989" sldId="324"/>
            <ac:grpSpMk id="222" creationId="{AD4F32B4-5206-48EF-9037-DF0DB191057A}"/>
          </ac:grpSpMkLst>
        </pc:grpChg>
        <pc:grpChg chg="mod">
          <ac:chgData name="고두현/SGH 정보개발팀" userId="dd995692-b10d-4db4-a9b4-8952c56a042e" providerId="ADAL" clId="{861FBC4E-9A6A-4EA7-A6BC-48D4B30BC261}" dt="2020-10-15T09:44:17.361" v="1448"/>
          <ac:grpSpMkLst>
            <pc:docMk/>
            <pc:sldMk cId="240946989" sldId="324"/>
            <ac:grpSpMk id="228" creationId="{DBB8947E-F9CF-4521-B6A6-40634771B121}"/>
          </ac:grpSpMkLst>
        </pc:grpChg>
        <pc:grpChg chg="mod">
          <ac:chgData name="고두현/SGH 정보개발팀" userId="dd995692-b10d-4db4-a9b4-8952c56a042e" providerId="ADAL" clId="{861FBC4E-9A6A-4EA7-A6BC-48D4B30BC261}" dt="2020-10-15T09:44:17.361" v="1448"/>
          <ac:grpSpMkLst>
            <pc:docMk/>
            <pc:sldMk cId="240946989" sldId="324"/>
            <ac:grpSpMk id="229" creationId="{3E61D218-9CCC-4BB8-BCE9-74167B8E297E}"/>
          </ac:grpSpMkLst>
        </pc:grpChg>
        <pc:grpChg chg="del">
          <ac:chgData name="고두현/SGH 정보개발팀" userId="dd995692-b10d-4db4-a9b4-8952c56a042e" providerId="ADAL" clId="{861FBC4E-9A6A-4EA7-A6BC-48D4B30BC261}" dt="2020-10-15T09:44:05.541" v="1446" actId="478"/>
          <ac:grpSpMkLst>
            <pc:docMk/>
            <pc:sldMk cId="240946989" sldId="324"/>
            <ac:grpSpMk id="231" creationId="{10029384-3D8E-4F93-860C-2D9D923BCE28}"/>
          </ac:grpSpMkLst>
        </pc:grpChg>
        <pc:grpChg chg="mod">
          <ac:chgData name="고두현/SGH 정보개발팀" userId="dd995692-b10d-4db4-a9b4-8952c56a042e" providerId="ADAL" clId="{861FBC4E-9A6A-4EA7-A6BC-48D4B30BC261}" dt="2020-10-15T09:44:17.361" v="1448"/>
          <ac:grpSpMkLst>
            <pc:docMk/>
            <pc:sldMk cId="240946989" sldId="324"/>
            <ac:grpSpMk id="252" creationId="{5B8A9A4A-35ED-444E-9F47-164D5B3B4459}"/>
          </ac:grpSpMkLst>
        </pc:grpChg>
        <pc:grpChg chg="add mod">
          <ac:chgData name="고두현/SGH 정보개발팀" userId="dd995692-b10d-4db4-a9b4-8952c56a042e" providerId="ADAL" clId="{861FBC4E-9A6A-4EA7-A6BC-48D4B30BC261}" dt="2020-10-15T09:44:22.397" v="1476" actId="1035"/>
          <ac:grpSpMkLst>
            <pc:docMk/>
            <pc:sldMk cId="240946989" sldId="324"/>
            <ac:grpSpMk id="296" creationId="{042D6312-0C57-40A5-A753-9FBAED65AC53}"/>
          </ac:grpSpMkLst>
        </pc:grpChg>
        <pc:graphicFrameChg chg="mod">
          <ac:chgData name="고두현/SGH 정보개발팀" userId="dd995692-b10d-4db4-a9b4-8952c56a042e" providerId="ADAL" clId="{861FBC4E-9A6A-4EA7-A6BC-48D4B30BC261}" dt="2020-10-15T09:44:30.719" v="1477"/>
          <ac:graphicFrameMkLst>
            <pc:docMk/>
            <pc:sldMk cId="240946989" sldId="324"/>
            <ac:graphicFrameMk id="5" creationId="{00000000-0000-0000-0000-000000000000}"/>
          </ac:graphicFrameMkLst>
        </pc:graphicFrameChg>
      </pc:sldChg>
      <pc:sldChg chg="addSp delSp modSp add mod">
        <pc:chgData name="고두현/SGH 정보개발팀" userId="dd995692-b10d-4db4-a9b4-8952c56a042e" providerId="ADAL" clId="{861FBC4E-9A6A-4EA7-A6BC-48D4B30BC261}" dt="2020-10-15T09:45:20.782" v="1497"/>
        <pc:sldMkLst>
          <pc:docMk/>
          <pc:sldMk cId="126359720" sldId="325"/>
        </pc:sldMkLst>
        <pc:spChg chg="add mod">
          <ac:chgData name="고두현/SGH 정보개발팀" userId="dd995692-b10d-4db4-a9b4-8952c56a042e" providerId="ADAL" clId="{861FBC4E-9A6A-4EA7-A6BC-48D4B30BC261}" dt="2020-10-15T09:45:05.563" v="1496" actId="1036"/>
          <ac:spMkLst>
            <pc:docMk/>
            <pc:sldMk cId="126359720" sldId="325"/>
            <ac:spMk id="221" creationId="{A4AC4C9F-BC35-40CE-9492-02CDD3881A96}"/>
          </ac:spMkLst>
        </pc:spChg>
        <pc:spChg chg="add mod">
          <ac:chgData name="고두현/SGH 정보개발팀" userId="dd995692-b10d-4db4-a9b4-8952c56a042e" providerId="ADAL" clId="{861FBC4E-9A6A-4EA7-A6BC-48D4B30BC261}" dt="2020-10-15T09:45:05.563" v="1496" actId="1036"/>
          <ac:spMkLst>
            <pc:docMk/>
            <pc:sldMk cId="126359720" sldId="325"/>
            <ac:spMk id="226" creationId="{6ED1AD35-4642-4B07-A268-A02F9982F43D}"/>
          </ac:spMkLst>
        </pc:spChg>
        <pc:spChg chg="add mod">
          <ac:chgData name="고두현/SGH 정보개발팀" userId="dd995692-b10d-4db4-a9b4-8952c56a042e" providerId="ADAL" clId="{861FBC4E-9A6A-4EA7-A6BC-48D4B30BC261}" dt="2020-10-15T09:45:05.563" v="1496" actId="1036"/>
          <ac:spMkLst>
            <pc:docMk/>
            <pc:sldMk cId="126359720" sldId="325"/>
            <ac:spMk id="230" creationId="{13AD5ABD-FD2C-4D1D-8014-F7572DA2DDF2}"/>
          </ac:spMkLst>
        </pc:spChg>
        <pc:spChg chg="add mod">
          <ac:chgData name="고두현/SGH 정보개발팀" userId="dd995692-b10d-4db4-a9b4-8952c56a042e" providerId="ADAL" clId="{861FBC4E-9A6A-4EA7-A6BC-48D4B30BC261}" dt="2020-10-15T09:45:05.563" v="1496" actId="1036"/>
          <ac:spMkLst>
            <pc:docMk/>
            <pc:sldMk cId="126359720" sldId="325"/>
            <ac:spMk id="231" creationId="{783740A5-3928-4FD6-A5FB-FC54681E0D83}"/>
          </ac:spMkLst>
        </pc:spChg>
        <pc:spChg chg="mod">
          <ac:chgData name="고두현/SGH 정보개발팀" userId="dd995692-b10d-4db4-a9b4-8952c56a042e" providerId="ADAL" clId="{861FBC4E-9A6A-4EA7-A6BC-48D4B30BC261}" dt="2020-10-15T09:45:02.791" v="1482"/>
          <ac:spMkLst>
            <pc:docMk/>
            <pc:sldMk cId="126359720" sldId="325"/>
            <ac:spMk id="233" creationId="{DEB7B119-3FC8-468E-A1E8-2EA718E55303}"/>
          </ac:spMkLst>
        </pc:spChg>
        <pc:spChg chg="mod">
          <ac:chgData name="고두현/SGH 정보개발팀" userId="dd995692-b10d-4db4-a9b4-8952c56a042e" providerId="ADAL" clId="{861FBC4E-9A6A-4EA7-A6BC-48D4B30BC261}" dt="2020-10-15T09:45:02.791" v="1482"/>
          <ac:spMkLst>
            <pc:docMk/>
            <pc:sldMk cId="126359720" sldId="325"/>
            <ac:spMk id="234" creationId="{BE66065F-0C4B-43EA-B08F-F22ACB3D315E}"/>
          </ac:spMkLst>
        </pc:spChg>
        <pc:spChg chg="add mod">
          <ac:chgData name="고두현/SGH 정보개발팀" userId="dd995692-b10d-4db4-a9b4-8952c56a042e" providerId="ADAL" clId="{861FBC4E-9A6A-4EA7-A6BC-48D4B30BC261}" dt="2020-10-15T09:45:05.563" v="1496" actId="1036"/>
          <ac:spMkLst>
            <pc:docMk/>
            <pc:sldMk cId="126359720" sldId="325"/>
            <ac:spMk id="235" creationId="{EC66DF56-039F-4644-BCB5-8C0E28877A2D}"/>
          </ac:spMkLst>
        </pc:spChg>
        <pc:spChg chg="add mod">
          <ac:chgData name="고두현/SGH 정보개발팀" userId="dd995692-b10d-4db4-a9b4-8952c56a042e" providerId="ADAL" clId="{861FBC4E-9A6A-4EA7-A6BC-48D4B30BC261}" dt="2020-10-15T09:45:05.563" v="1496" actId="1036"/>
          <ac:spMkLst>
            <pc:docMk/>
            <pc:sldMk cId="126359720" sldId="325"/>
            <ac:spMk id="236" creationId="{127FED7D-EBAF-42C7-AAD2-26BE27C3004A}"/>
          </ac:spMkLst>
        </pc:spChg>
        <pc:spChg chg="del">
          <ac:chgData name="고두현/SGH 정보개발팀" userId="dd995692-b10d-4db4-a9b4-8952c56a042e" providerId="ADAL" clId="{861FBC4E-9A6A-4EA7-A6BC-48D4B30BC261}" dt="2020-10-15T09:44:50.653" v="1480" actId="478"/>
          <ac:spMkLst>
            <pc:docMk/>
            <pc:sldMk cId="126359720" sldId="325"/>
            <ac:spMk id="293" creationId="{135A231A-E437-42F0-8BF4-F8F2C309A55A}"/>
          </ac:spMkLst>
        </pc:spChg>
        <pc:spChg chg="del">
          <ac:chgData name="고두현/SGH 정보개발팀" userId="dd995692-b10d-4db4-a9b4-8952c56a042e" providerId="ADAL" clId="{861FBC4E-9A6A-4EA7-A6BC-48D4B30BC261}" dt="2020-10-15T09:44:50.653" v="1480" actId="478"/>
          <ac:spMkLst>
            <pc:docMk/>
            <pc:sldMk cId="126359720" sldId="325"/>
            <ac:spMk id="294" creationId="{0B29D530-C212-4B53-A5A0-BF374493243B}"/>
          </ac:spMkLst>
        </pc:spChg>
        <pc:spChg chg="del">
          <ac:chgData name="고두현/SGH 정보개발팀" userId="dd995692-b10d-4db4-a9b4-8952c56a042e" providerId="ADAL" clId="{861FBC4E-9A6A-4EA7-A6BC-48D4B30BC261}" dt="2020-10-15T09:44:50.653" v="1480" actId="478"/>
          <ac:spMkLst>
            <pc:docMk/>
            <pc:sldMk cId="126359720" sldId="325"/>
            <ac:spMk id="295" creationId="{F296D097-72BE-4FFF-B0FF-1779444D9393}"/>
          </ac:spMkLst>
        </pc:spChg>
        <pc:spChg chg="del">
          <ac:chgData name="고두현/SGH 정보개발팀" userId="dd995692-b10d-4db4-a9b4-8952c56a042e" providerId="ADAL" clId="{861FBC4E-9A6A-4EA7-A6BC-48D4B30BC261}" dt="2020-10-15T09:44:52.862" v="1481" actId="478"/>
          <ac:spMkLst>
            <pc:docMk/>
            <pc:sldMk cId="126359720" sldId="325"/>
            <ac:spMk id="299" creationId="{A54D25BC-7363-46E1-BD60-59015F4A0CB9}"/>
          </ac:spMkLst>
        </pc:spChg>
        <pc:grpChg chg="del">
          <ac:chgData name="고두현/SGH 정보개발팀" userId="dd995692-b10d-4db4-a9b4-8952c56a042e" providerId="ADAL" clId="{861FBC4E-9A6A-4EA7-A6BC-48D4B30BC261}" dt="2020-10-15T09:44:50.653" v="1480" actId="478"/>
          <ac:grpSpMkLst>
            <pc:docMk/>
            <pc:sldMk cId="126359720" sldId="325"/>
            <ac:grpSpMk id="222" creationId="{AD4F32B4-5206-48EF-9037-DF0DB191057A}"/>
          </ac:grpSpMkLst>
        </pc:grpChg>
        <pc:grpChg chg="add mod">
          <ac:chgData name="고두현/SGH 정보개발팀" userId="dd995692-b10d-4db4-a9b4-8952c56a042e" providerId="ADAL" clId="{861FBC4E-9A6A-4EA7-A6BC-48D4B30BC261}" dt="2020-10-15T09:45:05.563" v="1496" actId="1036"/>
          <ac:grpSpMkLst>
            <pc:docMk/>
            <pc:sldMk cId="126359720" sldId="325"/>
            <ac:grpSpMk id="232" creationId="{C7125093-441E-457B-B46A-6EC693CFAEB2}"/>
          </ac:grpSpMkLst>
        </pc:grpChg>
        <pc:grpChg chg="del">
          <ac:chgData name="고두현/SGH 정보개발팀" userId="dd995692-b10d-4db4-a9b4-8952c56a042e" providerId="ADAL" clId="{861FBC4E-9A6A-4EA7-A6BC-48D4B30BC261}" dt="2020-10-15T09:44:50.653" v="1480" actId="478"/>
          <ac:grpSpMkLst>
            <pc:docMk/>
            <pc:sldMk cId="126359720" sldId="325"/>
            <ac:grpSpMk id="296" creationId="{042D6312-0C57-40A5-A753-9FBAED65AC53}"/>
          </ac:grpSpMkLst>
        </pc:grpChg>
        <pc:graphicFrameChg chg="mod">
          <ac:chgData name="고두현/SGH 정보개발팀" userId="dd995692-b10d-4db4-a9b4-8952c56a042e" providerId="ADAL" clId="{861FBC4E-9A6A-4EA7-A6BC-48D4B30BC261}" dt="2020-10-15T09:45:20.782" v="1497"/>
          <ac:graphicFrameMkLst>
            <pc:docMk/>
            <pc:sldMk cId="126359720" sldId="325"/>
            <ac:graphicFrameMk id="5" creationId="{00000000-0000-0000-0000-000000000000}"/>
          </ac:graphicFrameMkLst>
        </pc:graphicFrameChg>
        <pc:picChg chg="add mod">
          <ac:chgData name="고두현/SGH 정보개발팀" userId="dd995692-b10d-4db4-a9b4-8952c56a042e" providerId="ADAL" clId="{861FBC4E-9A6A-4EA7-A6BC-48D4B30BC261}" dt="2020-10-15T09:45:05.563" v="1496" actId="1036"/>
          <ac:picMkLst>
            <pc:docMk/>
            <pc:sldMk cId="126359720" sldId="325"/>
            <ac:picMk id="237" creationId="{D5B9E6F7-DBB1-4752-B00C-EC5639BD04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D660-105D-4A47-AF1D-A2A59850175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0F33-1737-4BC0-9A73-BD0AAB66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86953" y="1682751"/>
            <a:ext cx="5353050" cy="701674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3903228"/>
            <a:ext cx="276225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350"/>
            </a:lvl1pPr>
          </a:lstStyle>
          <a:p>
            <a:pPr lvl="0"/>
            <a:r>
              <a:rPr lang="ko-KR" altLang="en-US"/>
              <a:t>홍길동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386953" y="2405081"/>
            <a:ext cx="5353050" cy="736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6957" y="3969327"/>
            <a:ext cx="945354" cy="36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>
                <a:latin typeface="+mn-lt"/>
              </a:rPr>
              <a:t>작성자</a:t>
            </a:r>
            <a:endParaRPr lang="en-US" altLang="ko-KR" sz="1350" b="1">
              <a:latin typeface="+mn-lt"/>
            </a:endParaRPr>
          </a:p>
        </p:txBody>
      </p:sp>
      <p:sp>
        <p:nvSpPr>
          <p:cNvPr id="14" name="텍스트 개체 틀 26"/>
          <p:cNvSpPr>
            <a:spLocks noGrp="1"/>
          </p:cNvSpPr>
          <p:nvPr>
            <p:ph type="body" sz="quarter" idx="14" hasCustomPrompt="1"/>
          </p:nvPr>
        </p:nvSpPr>
        <p:spPr>
          <a:xfrm>
            <a:off x="1331119" y="4405161"/>
            <a:ext cx="276225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350" baseline="0"/>
            </a:lvl1pPr>
          </a:lstStyle>
          <a:p>
            <a:pPr lvl="0"/>
            <a:r>
              <a:rPr lang="ko-KR" altLang="en-US"/>
              <a:t>법인</a:t>
            </a:r>
            <a:r>
              <a:rPr lang="en-US" altLang="ko-KR"/>
              <a:t> 00</a:t>
            </a:r>
            <a:r>
              <a:rPr lang="ko-KR" altLang="en-US"/>
              <a:t>실 </a:t>
            </a:r>
            <a:r>
              <a:rPr lang="en-US" altLang="ko-KR"/>
              <a:t>00</a:t>
            </a:r>
            <a:r>
              <a:rPr lang="ko-KR" altLang="en-US"/>
              <a:t>팀</a:t>
            </a:r>
          </a:p>
        </p:txBody>
      </p:sp>
      <p:sp>
        <p:nvSpPr>
          <p:cNvPr id="15" name="텍스트 개체 틀 26"/>
          <p:cNvSpPr>
            <a:spLocks noGrp="1"/>
          </p:cNvSpPr>
          <p:nvPr>
            <p:ph type="body" sz="quarter" idx="15" hasCustomPrompt="1"/>
          </p:nvPr>
        </p:nvSpPr>
        <p:spPr>
          <a:xfrm>
            <a:off x="1331119" y="4906452"/>
            <a:ext cx="276225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350"/>
            </a:lvl1pPr>
          </a:lstStyle>
          <a:p>
            <a:pPr lvl="0"/>
            <a:r>
              <a:rPr lang="en-US" altLang="ko-KR"/>
              <a:t>2000.00.00</a:t>
            </a:r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90938" y="4478344"/>
            <a:ext cx="940187" cy="36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>
                <a:latin typeface="+mn-lt"/>
              </a:rPr>
              <a:t>소속</a:t>
            </a:r>
            <a:endParaRPr lang="en-US" altLang="ko-KR" sz="1350" b="1"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86953" y="4977184"/>
            <a:ext cx="942974" cy="36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>
                <a:latin typeface="+mn-lt"/>
              </a:rPr>
              <a:t>작성일</a:t>
            </a:r>
            <a:endParaRPr lang="en-US" altLang="ko-KR" sz="135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118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1049" userDrawn="1">
          <p15:clr>
            <a:srgbClr val="FBAE40"/>
          </p15:clr>
        </p15:guide>
        <p15:guide id="1" orient="horz" pos="1979" userDrawn="1">
          <p15:clr>
            <a:srgbClr val="FBAE40"/>
          </p15:clr>
        </p15:guide>
        <p15:guide id="2" orient="horz" pos="1502" userDrawn="1">
          <p15:clr>
            <a:srgbClr val="FBAE40"/>
          </p15:clr>
        </p15:guide>
        <p15:guide id="3" orient="horz" pos="2455" userDrawn="1">
          <p15:clr>
            <a:srgbClr val="FBAE40"/>
          </p15:clr>
        </p15:guide>
        <p15:guide id="4" pos="244" userDrawn="1">
          <p15:clr>
            <a:srgbClr val="FBAE40"/>
          </p15:clr>
        </p15:guide>
        <p15:guide id="5" pos="839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25678" y="3167397"/>
            <a:ext cx="1292648" cy="392407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 defTabSz="6856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100" u="sng">
                <a:solidFill>
                  <a:schemeClr val="bg1"/>
                </a:solidFill>
                <a:latin typeface="+mn-ea"/>
                <a:ea typeface="+mn-ea"/>
              </a:rPr>
              <a:t>Appendix</a:t>
            </a:r>
            <a:endParaRPr kumimoji="0" lang="ko-KR" altLang="en-US" sz="21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0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331248" y="2511425"/>
            <a:ext cx="4481513" cy="183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10203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387350" y="-225"/>
            <a:ext cx="7013584" cy="64554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3176700" y="1562101"/>
            <a:ext cx="5579950" cy="4651886"/>
          </a:xfrm>
          <a:prstGeom prst="rect">
            <a:avLst/>
          </a:prstGeom>
        </p:spPr>
        <p:txBody>
          <a:bodyPr/>
          <a:lstStyle>
            <a:lvl1pPr marL="342884" indent="-342884">
              <a:buFont typeface="+mj-lt"/>
              <a:buAutoNum type="arabicPeriod"/>
              <a:defRPr sz="1500" b="0"/>
            </a:lvl1pPr>
            <a:lvl2pPr marL="600045" indent="-257162">
              <a:buFont typeface="+mj-lt"/>
              <a:buAutoNum type="arabicPeriod"/>
              <a:defRPr sz="1350" b="0"/>
            </a:lvl2pPr>
            <a:lvl3pPr marL="942929" indent="-257162">
              <a:buFont typeface="+mj-lt"/>
              <a:buAutoNum type="arabicPeriod"/>
              <a:defRPr sz="1200" b="0"/>
            </a:lvl3pPr>
            <a:lvl4pPr marL="1285811" indent="-257162">
              <a:buFont typeface="+mj-lt"/>
              <a:buAutoNum type="arabicPeriod"/>
              <a:defRPr sz="1050" b="0"/>
            </a:lvl4pPr>
            <a:lvl5pPr marL="1628694" indent="-257162">
              <a:buFont typeface="+mj-lt"/>
              <a:buAutoNum type="arabicPeriod"/>
              <a:defRPr sz="1050" b="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2086838" y="16379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목차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017520" y="1378573"/>
            <a:ext cx="0" cy="49506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11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981" userDrawn="1">
          <p15:clr>
            <a:srgbClr val="FBAE40"/>
          </p15:clr>
        </p15:guide>
        <p15:guide id="1" pos="19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(본문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85771" y="-225"/>
            <a:ext cx="8371285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800101"/>
            <a:ext cx="8370095" cy="568960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08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85771" y="-225"/>
            <a:ext cx="8371285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1700221"/>
            <a:ext cx="8370095" cy="478948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76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(본문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85771" y="-225"/>
            <a:ext cx="8371285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62" y="800101"/>
            <a:ext cx="8370095" cy="568960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39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(상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386956" y="1701174"/>
            <a:ext cx="8370092" cy="230389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386956" y="4148899"/>
            <a:ext cx="8370092" cy="234080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110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(좌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6955" y="1"/>
            <a:ext cx="8370094" cy="657224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800100"/>
            <a:ext cx="8370094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86962" y="1700215"/>
            <a:ext cx="4131469" cy="63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 b="1" baseline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ko-KR" altLang="en-US"/>
              <a:t>좌측 제목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2" hasCustomPrompt="1"/>
          </p:nvPr>
        </p:nvSpPr>
        <p:spPr>
          <a:xfrm>
            <a:off x="4626016" y="1700215"/>
            <a:ext cx="4131041" cy="63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00" b="1" baseline="0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ko-KR" altLang="en-US"/>
              <a:t>우측 제목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386953" y="2481281"/>
            <a:ext cx="4131470" cy="400843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4626009" y="2489220"/>
            <a:ext cx="4131040" cy="4008437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208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6" userDrawn="1">
          <p15:clr>
            <a:srgbClr val="FBAE40"/>
          </p15:clr>
        </p15:guide>
        <p15:guide id="2" pos="291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24964" y="3167397"/>
            <a:ext cx="2294076" cy="392407"/>
          </a:xfrm>
          <a:prstGeom prst="rect">
            <a:avLst/>
          </a:prstGeom>
          <a:noFill/>
        </p:spPr>
        <p:txBody>
          <a:bodyPr wrap="none" lIns="68573" tIns="34286" rIns="68573" bIns="34286">
            <a:spAutoFit/>
          </a:bodyPr>
          <a:lstStyle/>
          <a:p>
            <a:pPr algn="ctr" defTabSz="6856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100" u="sng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21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27" y="0"/>
            <a:ext cx="3431381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" y="5913438"/>
            <a:ext cx="39171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 bwMode="auto">
          <a:xfrm>
            <a:off x="742875" y="6237266"/>
            <a:ext cx="5697394" cy="30008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문서는 ㈜스마일게이트의 자산으로 저작권은 스마일게이트에 있으며</a:t>
            </a: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임의로 복사되거나</a:t>
            </a: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될 수 없습니다</a:t>
            </a: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675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en-US" altLang="ko-KR" sz="675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document is the </a:t>
            </a:r>
            <a:r>
              <a:rPr lang="en-US" altLang="ko-KR" sz="675" err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Smilegate</a:t>
            </a:r>
            <a:r>
              <a:rPr lang="en-US" altLang="ko-KR" sz="675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Group rights to the assets of the </a:t>
            </a:r>
            <a:r>
              <a:rPr lang="en-US" altLang="ko-KR" sz="675" err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Smilegate</a:t>
            </a:r>
            <a:r>
              <a:rPr lang="en-US" altLang="ko-KR" sz="675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and can not be arbitrarily copied or distributed.</a:t>
            </a:r>
          </a:p>
        </p:txBody>
      </p:sp>
      <p:pic>
        <p:nvPicPr>
          <p:cNvPr id="7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34043" r="347"/>
          <a:stretch/>
        </p:blipFill>
        <p:spPr bwMode="auto">
          <a:xfrm>
            <a:off x="-508" y="80628"/>
            <a:ext cx="4392488" cy="167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 bwMode="auto">
          <a:xfrm>
            <a:off x="734853" y="6497655"/>
            <a:ext cx="2803922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6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6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27" y="6407963"/>
            <a:ext cx="66317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4" y="0"/>
            <a:ext cx="201215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23" y="6550025"/>
            <a:ext cx="20597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슬라이드 번호 개체 틀 14"/>
          <p:cNvSpPr>
            <a:spLocks noGrp="1"/>
          </p:cNvSpPr>
          <p:nvPr userDrawn="1">
            <p:ph type="sldNum" sz="quarter" idx="4"/>
          </p:nvPr>
        </p:nvSpPr>
        <p:spPr>
          <a:xfrm>
            <a:off x="8845749" y="6497657"/>
            <a:ext cx="29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34853" y="6497655"/>
            <a:ext cx="2803922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6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6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6405563"/>
            <a:ext cx="827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5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3" r:id="rId2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orient="horz" pos="504">
          <p15:clr>
            <a:srgbClr val="F26B43"/>
          </p15:clr>
        </p15:guide>
        <p15:guide id="3" orient="horz" pos="981">
          <p15:clr>
            <a:srgbClr val="F26B43"/>
          </p15:clr>
        </p15:guide>
        <p15:guide id="5" pos="244">
          <p15:clr>
            <a:srgbClr val="F26B43"/>
          </p15:clr>
        </p15:guide>
        <p15:guide id="6" pos="5516">
          <p15:clr>
            <a:srgbClr val="F26B43"/>
          </p15:clr>
        </p15:guide>
        <p15:guide id="7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27" y="6407963"/>
            <a:ext cx="66317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4" y="0"/>
            <a:ext cx="201215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23" y="6550025"/>
            <a:ext cx="20597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슬라이드 번호 개체 틀 14"/>
          <p:cNvSpPr>
            <a:spLocks noGrp="1"/>
          </p:cNvSpPr>
          <p:nvPr userDrawn="1">
            <p:ph type="sldNum" sz="quarter" idx="4"/>
          </p:nvPr>
        </p:nvSpPr>
        <p:spPr>
          <a:xfrm>
            <a:off x="8845749" y="6497657"/>
            <a:ext cx="29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734853" y="6497655"/>
            <a:ext cx="2803922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6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6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6405563"/>
            <a:ext cx="827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4" r:id="rId2"/>
    <p:sldLayoutId id="2147483687" r:id="rId3"/>
    <p:sldLayoutId id="2147483685" r:id="rId4"/>
    <p:sldLayoutId id="2147483686" r:id="rId5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orient="horz" pos="504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44" userDrawn="1">
          <p15:clr>
            <a:srgbClr val="F26B43"/>
          </p15:clr>
        </p15:guide>
        <p15:guide id="6" pos="5516" userDrawn="1">
          <p15:clr>
            <a:srgbClr val="F26B43"/>
          </p15:clr>
        </p15:guide>
        <p15:guide id="7" orient="horz" pos="40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</p:sldLayoutIdLst>
  <p:hf hdr="0"/>
  <p:txStyles>
    <p:titleStyle>
      <a:lvl1pPr algn="l" defTabSz="68576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6952" y="1682751"/>
            <a:ext cx="8188877" cy="701674"/>
          </a:xfrm>
        </p:spPr>
        <p:txBody>
          <a:bodyPr/>
          <a:lstStyle/>
          <a:p>
            <a:r>
              <a:rPr lang="ko-KR" altLang="en-US"/>
              <a:t>커뮤니티 정산 개발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32707" y="3904740"/>
            <a:ext cx="2762250" cy="501291"/>
          </a:xfrm>
        </p:spPr>
        <p:txBody>
          <a:bodyPr/>
          <a:lstStyle/>
          <a:p>
            <a:r>
              <a:rPr lang="ko-KR" altLang="en-US"/>
              <a:t>고두현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331913" y="4406031"/>
            <a:ext cx="2762250" cy="501291"/>
          </a:xfrm>
        </p:spPr>
        <p:txBody>
          <a:bodyPr/>
          <a:lstStyle/>
          <a:p>
            <a:r>
              <a:rPr lang="en-US" altLang="ko-KR" dirty="0"/>
              <a:t>SGH </a:t>
            </a:r>
            <a:r>
              <a:rPr lang="ko-KR" altLang="en-US"/>
              <a:t>정보시스템실 정보개발팀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1331913" y="4907322"/>
            <a:ext cx="2762250" cy="501291"/>
          </a:xfrm>
        </p:spPr>
        <p:txBody>
          <a:bodyPr/>
          <a:lstStyle/>
          <a:p>
            <a:r>
              <a:rPr lang="en-US" altLang="ko-KR" dirty="0"/>
              <a:t>2020.10.13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85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262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정산검토 </a:t>
            </a:r>
            <a:r>
              <a:rPr lang="en-US" altLang="ko-KR" sz="1800" dirty="0">
                <a:latin typeface="+mn-ea"/>
                <a:ea typeface="+mn-ea"/>
              </a:rPr>
              <a:t>(5/5)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2355"/>
              </p:ext>
            </p:extLst>
          </p:nvPr>
        </p:nvGraphicFramePr>
        <p:xfrm>
          <a:off x="6823920" y="800104"/>
          <a:ext cx="2154980" cy="239774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검토완료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검토요청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항목에 대한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상태값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변경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검토완료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일 경우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결재상신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활성화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367447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92508" y="1816627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</a:t>
            </a:r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92509" y="3034633"/>
          <a:ext cx="6066340" cy="1853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4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26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1813324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21212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b="1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6016849" y="5562430"/>
            <a:ext cx="3420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2507" y="1901542"/>
          <a:ext cx="6066342" cy="7567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98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52648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5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신청일자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[SGH][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동호회</a:t>
                      </a:r>
                      <a:r>
                        <a:rPr lang="ko-KR" altLang="en-US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비용정산</a:t>
                      </a:r>
                      <a:r>
                        <a:rPr lang="en-US" altLang="ko-KR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_20201013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동호회명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05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805" y="2834578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1. </a:t>
            </a:r>
            <a:r>
              <a:rPr lang="ko-KR" altLang="en-US" sz="700" dirty="0" err="1">
                <a:latin typeface="+mn-ea"/>
              </a:rPr>
              <a:t>정산내역</a:t>
            </a:r>
            <a:endParaRPr lang="ko-KR" altLang="en-US" sz="700" dirty="0">
              <a:latin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799537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5409326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검토완료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772919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5392239" y="2754891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추가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2991029" y="335037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2991029" y="3615184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92507" y="4920217"/>
          <a:ext cx="6065830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4513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74" name="Text Box"/>
          <p:cNvSpPr/>
          <p:nvPr/>
        </p:nvSpPr>
        <p:spPr>
          <a:xfrm>
            <a:off x="1519475" y="33299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7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05778" y="3333482"/>
            <a:ext cx="600016" cy="194925"/>
            <a:chOff x="928688" y="1258802"/>
            <a:chExt cx="659358" cy="194925"/>
          </a:xfrm>
        </p:grpSpPr>
        <p:sp>
          <p:nvSpPr>
            <p:cNvPr id="77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2020-10-13</a:t>
              </a:r>
            </a:p>
          </p:txBody>
        </p:sp>
        <p:sp>
          <p:nvSpPr>
            <p:cNvPr id="79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D22C6-EC79-49D2-B2F4-72CBB39ACE91}"/>
              </a:ext>
            </a:extLst>
          </p:cNvPr>
          <p:cNvGrpSpPr/>
          <p:nvPr/>
        </p:nvGrpSpPr>
        <p:grpSpPr>
          <a:xfrm>
            <a:off x="1066393" y="3326751"/>
            <a:ext cx="389565" cy="194925"/>
            <a:chOff x="1066393" y="3326751"/>
            <a:chExt cx="389565" cy="194925"/>
          </a:xfrm>
        </p:grpSpPr>
        <p:sp>
          <p:nvSpPr>
            <p:cNvPr id="81" name="Text Box" descr="&lt;Tags&gt;&lt;SMARTRESIZEANCHORS&gt;Absolute,Absolute,Absolute,Absolute&lt;/SMARTRESIZEANCHORS&gt;&lt;/Tags&gt;"/>
            <p:cNvSpPr/>
            <p:nvPr/>
          </p:nvSpPr>
          <p:spPr>
            <a:xfrm>
              <a:off x="1066393" y="3326751"/>
              <a:ext cx="25470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Tags&gt;&lt;SMARTRESIZEANCHORS&gt;Absolute,Absolute,None,Absolute&lt;/SMARTRESIZEANCHORS&gt;&lt;/Tags&gt;"/>
            <p:cNvSpPr/>
            <p:nvPr/>
          </p:nvSpPr>
          <p:spPr>
            <a:xfrm>
              <a:off x="1321753" y="335221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356851" y="3408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3" name="Text 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A27601E-0DA6-4A2B-8274-C6D49B67D6E9}"/>
              </a:ext>
            </a:extLst>
          </p:cNvPr>
          <p:cNvSpPr/>
          <p:nvPr/>
        </p:nvSpPr>
        <p:spPr>
          <a:xfrm>
            <a:off x="892175" y="2433054"/>
            <a:ext cx="38548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스마일학</a:t>
            </a:r>
            <a:endParaRPr lang="en-US" altLang="ko-KR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600" dirty="0" err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스마일락</a:t>
            </a:r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3519488" y="33335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Contact"/>
          <p:cNvSpPr>
            <a:spLocks noChangeAspect="1" noEditPoints="1"/>
          </p:cNvSpPr>
          <p:nvPr/>
        </p:nvSpPr>
        <p:spPr bwMode="auto">
          <a:xfrm>
            <a:off x="854475" y="33836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4" name="Text Box"/>
          <p:cNvSpPr/>
          <p:nvPr/>
        </p:nvSpPr>
        <p:spPr>
          <a:xfrm>
            <a:off x="1519475" y="3591400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5" name="Date Field" descr="&lt;SmartSettings&gt;&lt;SmartResize enabled=&quot;True&quot; minWidth=&quot;20&quot; minHeight=&quot;13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05778" y="3594897"/>
            <a:ext cx="600016" cy="194925"/>
            <a:chOff x="928688" y="1258802"/>
            <a:chExt cx="659358" cy="194925"/>
          </a:xfrm>
        </p:grpSpPr>
        <p:sp>
          <p:nvSpPr>
            <p:cNvPr id="144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2020-10-08</a:t>
              </a:r>
            </a:p>
          </p:txBody>
        </p:sp>
        <p:sp>
          <p:nvSpPr>
            <p:cNvPr id="145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587151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41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9" name="Text Box"/>
          <p:cNvSpPr/>
          <p:nvPr/>
        </p:nvSpPr>
        <p:spPr>
          <a:xfrm>
            <a:off x="3519488" y="3594959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0" name="Contact"/>
          <p:cNvSpPr>
            <a:spLocks noChangeAspect="1" noEditPoints="1"/>
          </p:cNvSpPr>
          <p:nvPr/>
        </p:nvSpPr>
        <p:spPr bwMode="auto">
          <a:xfrm>
            <a:off x="854475" y="3645083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Text Box"/>
          <p:cNvSpPr/>
          <p:nvPr/>
        </p:nvSpPr>
        <p:spPr>
          <a:xfrm>
            <a:off x="1519475" y="38583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48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05778" y="3855532"/>
            <a:ext cx="600016" cy="194925"/>
            <a:chOff x="928688" y="1252452"/>
            <a:chExt cx="659358" cy="194925"/>
          </a:xfrm>
        </p:grpSpPr>
        <p:sp>
          <p:nvSpPr>
            <p:cNvPr id="157" name="Text Box"/>
            <p:cNvSpPr/>
            <p:nvPr/>
          </p:nvSpPr>
          <p:spPr>
            <a:xfrm>
              <a:off x="928688" y="125245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2020-10-06</a:t>
              </a:r>
            </a:p>
          </p:txBody>
        </p:sp>
        <p:sp>
          <p:nvSpPr>
            <p:cNvPr id="15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85413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5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 Box"/>
          <p:cNvSpPr/>
          <p:nvPr/>
        </p:nvSpPr>
        <p:spPr>
          <a:xfrm>
            <a:off x="3519488" y="38619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3" name="Contact"/>
          <p:cNvSpPr>
            <a:spLocks noChangeAspect="1" noEditPoints="1"/>
          </p:cNvSpPr>
          <p:nvPr/>
        </p:nvSpPr>
        <p:spPr bwMode="auto">
          <a:xfrm>
            <a:off x="854475" y="39120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519475" y="412412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6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305778" y="4127622"/>
            <a:ext cx="600016" cy="194925"/>
            <a:chOff x="928688" y="1258802"/>
            <a:chExt cx="659358" cy="194925"/>
          </a:xfrm>
        </p:grpSpPr>
        <p:sp>
          <p:nvSpPr>
            <p:cNvPr id="170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2020-10-02</a:t>
              </a:r>
            </a:p>
          </p:txBody>
        </p:sp>
        <p:sp>
          <p:nvSpPr>
            <p:cNvPr id="17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11987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6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Text Box"/>
          <p:cNvSpPr/>
          <p:nvPr/>
        </p:nvSpPr>
        <p:spPr>
          <a:xfrm>
            <a:off x="3519488" y="412768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Contact"/>
          <p:cNvSpPr>
            <a:spLocks noChangeAspect="1" noEditPoints="1"/>
          </p:cNvSpPr>
          <p:nvPr/>
        </p:nvSpPr>
        <p:spPr bwMode="auto">
          <a:xfrm>
            <a:off x="854475" y="417780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16" y="346850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1916" y="3729176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1916" y="399619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1916" y="4260564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1916" y="452547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1916" y="478984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32" name="Button"/>
          <p:cNvSpPr/>
          <p:nvPr/>
        </p:nvSpPr>
        <p:spPr>
          <a:xfrm>
            <a:off x="2991029" y="440790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7" name="Text Box"/>
          <p:cNvSpPr/>
          <p:nvPr/>
        </p:nvSpPr>
        <p:spPr>
          <a:xfrm>
            <a:off x="1519475" y="438411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8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05778" y="4387677"/>
            <a:ext cx="600016" cy="194925"/>
            <a:chOff x="928688" y="1258864"/>
            <a:chExt cx="659358" cy="194925"/>
          </a:xfrm>
        </p:grpSpPr>
        <p:sp>
          <p:nvSpPr>
            <p:cNvPr id="187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18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382983"/>
            <a:ext cx="389565" cy="194925"/>
            <a:chOff x="1543135" y="1551296"/>
            <a:chExt cx="389565" cy="194925"/>
          </a:xfrm>
          <a:solidFill>
            <a:srgbClr val="FFFFFF"/>
          </a:solidFill>
        </p:grpSpPr>
        <p:sp>
          <p:nvSpPr>
            <p:cNvPr id="18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51296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2" name="Text Box"/>
          <p:cNvSpPr/>
          <p:nvPr/>
        </p:nvSpPr>
        <p:spPr>
          <a:xfrm>
            <a:off x="3519488" y="438767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Contact"/>
          <p:cNvSpPr>
            <a:spLocks noChangeAspect="1" noEditPoints="1"/>
          </p:cNvSpPr>
          <p:nvPr/>
        </p:nvSpPr>
        <p:spPr bwMode="auto">
          <a:xfrm>
            <a:off x="854475" y="443780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Text Box"/>
          <p:cNvSpPr/>
          <p:nvPr/>
        </p:nvSpPr>
        <p:spPr>
          <a:xfrm>
            <a:off x="1519475" y="464985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91" name="Date Field" descr="&lt;SmartSettings&gt;&lt;SmartResize enabled=&quot;True&quot; minWidth=&quot;20&quot; minHeight=&quot;13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305778" y="4653417"/>
            <a:ext cx="600016" cy="194925"/>
            <a:chOff x="928688" y="1258864"/>
            <a:chExt cx="659358" cy="194925"/>
          </a:xfrm>
        </p:grpSpPr>
        <p:sp>
          <p:nvSpPr>
            <p:cNvPr id="200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20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645609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9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5" name="Text Box"/>
          <p:cNvSpPr/>
          <p:nvPr/>
        </p:nvSpPr>
        <p:spPr>
          <a:xfrm>
            <a:off x="3519488" y="465341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6" name="Contact"/>
          <p:cNvSpPr>
            <a:spLocks noChangeAspect="1" noEditPoints="1"/>
          </p:cNvSpPr>
          <p:nvPr/>
        </p:nvSpPr>
        <p:spPr bwMode="auto">
          <a:xfrm>
            <a:off x="854475" y="470354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93703" y="4699433"/>
            <a:ext cx="418105" cy="109474"/>
            <a:chOff x="4294736" y="4596358"/>
            <a:chExt cx="418105" cy="109474"/>
          </a:xfrm>
        </p:grpSpPr>
        <p:sp>
          <p:nvSpPr>
            <p:cNvPr id="17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993703" y="3906845"/>
            <a:ext cx="418105" cy="109474"/>
            <a:chOff x="4294736" y="4596358"/>
            <a:chExt cx="418105" cy="109474"/>
          </a:xfrm>
        </p:grpSpPr>
        <p:sp>
          <p:nvSpPr>
            <p:cNvPr id="20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2993703" y="4173459"/>
            <a:ext cx="418105" cy="109474"/>
            <a:chOff x="4294736" y="4596358"/>
            <a:chExt cx="418105" cy="109474"/>
          </a:xfrm>
        </p:grpSpPr>
        <p:sp>
          <p:nvSpPr>
            <p:cNvPr id="207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9" name="Text Box"/>
          <p:cNvSpPr/>
          <p:nvPr/>
        </p:nvSpPr>
        <p:spPr>
          <a:xfrm>
            <a:off x="533164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0" name="Text Box"/>
          <p:cNvSpPr/>
          <p:nvPr/>
        </p:nvSpPr>
        <p:spPr>
          <a:xfrm>
            <a:off x="586912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1" name="Text Box"/>
          <p:cNvSpPr/>
          <p:nvPr/>
        </p:nvSpPr>
        <p:spPr>
          <a:xfrm>
            <a:off x="5331645" y="3594959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2" name="Text Box"/>
          <p:cNvSpPr/>
          <p:nvPr/>
        </p:nvSpPr>
        <p:spPr>
          <a:xfrm>
            <a:off x="5869125" y="3594897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3" name="Text Box"/>
          <p:cNvSpPr/>
          <p:nvPr/>
        </p:nvSpPr>
        <p:spPr>
          <a:xfrm>
            <a:off x="533164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4" name="Text Box"/>
          <p:cNvSpPr/>
          <p:nvPr/>
        </p:nvSpPr>
        <p:spPr>
          <a:xfrm>
            <a:off x="586912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215" name="Text Box"/>
          <p:cNvSpPr/>
          <p:nvPr/>
        </p:nvSpPr>
        <p:spPr>
          <a:xfrm>
            <a:off x="5331645" y="4127684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6" name="Text Box"/>
          <p:cNvSpPr/>
          <p:nvPr/>
        </p:nvSpPr>
        <p:spPr>
          <a:xfrm>
            <a:off x="5869125" y="412762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7" name="Text Box"/>
          <p:cNvSpPr/>
          <p:nvPr/>
        </p:nvSpPr>
        <p:spPr>
          <a:xfrm>
            <a:off x="533164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Text Box"/>
          <p:cNvSpPr/>
          <p:nvPr/>
        </p:nvSpPr>
        <p:spPr>
          <a:xfrm>
            <a:off x="586912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9" name="Text Box"/>
          <p:cNvSpPr/>
          <p:nvPr/>
        </p:nvSpPr>
        <p:spPr>
          <a:xfrm>
            <a:off x="533164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20" name="Text Box"/>
          <p:cNvSpPr/>
          <p:nvPr/>
        </p:nvSpPr>
        <p:spPr>
          <a:xfrm>
            <a:off x="586912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3B981-3075-4C2E-AC94-317E2926FD7B}"/>
              </a:ext>
            </a:extLst>
          </p:cNvPr>
          <p:cNvGraphicFramePr>
            <a:graphicFrameLocks noGrp="1"/>
          </p:cNvGraphicFramePr>
          <p:nvPr/>
        </p:nvGraphicFramePr>
        <p:xfrm>
          <a:off x="289659" y="5216099"/>
          <a:ext cx="6066340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6816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34952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D0DAC92F-24E8-4AC0-985B-EBCE2F04D714}"/>
              </a:ext>
            </a:extLst>
          </p:cNvPr>
          <p:cNvSpPr/>
          <p:nvPr/>
        </p:nvSpPr>
        <p:spPr>
          <a:xfrm>
            <a:off x="1056978" y="5243452"/>
            <a:ext cx="546394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947DE-9DF0-423B-95D2-4EE1C110D9AB}"/>
              </a:ext>
            </a:extLst>
          </p:cNvPr>
          <p:cNvGrpSpPr/>
          <p:nvPr/>
        </p:nvGrpSpPr>
        <p:grpSpPr>
          <a:xfrm>
            <a:off x="1295089" y="2455598"/>
            <a:ext cx="134205" cy="144000"/>
            <a:chOff x="1152214" y="2465123"/>
            <a:chExt cx="134205" cy="144000"/>
          </a:xfrm>
        </p:grpSpPr>
        <p:sp>
          <p:nvSpPr>
            <p:cNvPr id="224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678E3F48-0EAD-413B-A887-C5C34DEE3D7B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508F024-CB70-4A46-BAE3-0EF66B3FC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B66B117-2409-4D66-8D83-2DF578E20352}"/>
              </a:ext>
            </a:extLst>
          </p:cNvPr>
          <p:cNvGrpSpPr/>
          <p:nvPr/>
        </p:nvGrpSpPr>
        <p:grpSpPr>
          <a:xfrm>
            <a:off x="3888927" y="2458255"/>
            <a:ext cx="134205" cy="144000"/>
            <a:chOff x="1152214" y="2465123"/>
            <a:chExt cx="134205" cy="144000"/>
          </a:xfrm>
        </p:grpSpPr>
        <p:sp>
          <p:nvSpPr>
            <p:cNvPr id="1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E0A33D88-4F82-4272-B6E1-11A4768CB88C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AE58D5B-6F52-4EFE-9F7C-758646F8E1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 Box">
            <a:extLst>
              <a:ext uri="{FF2B5EF4-FFF2-40B4-BE49-F238E27FC236}">
                <a16:creationId xmlns:a16="http://schemas.microsoft.com/office/drawing/2014/main" id="{5BC4C17C-9DA9-474D-B353-BFC3D8E7E99F}"/>
              </a:ext>
            </a:extLst>
          </p:cNvPr>
          <p:cNvSpPr/>
          <p:nvPr/>
        </p:nvSpPr>
        <p:spPr>
          <a:xfrm>
            <a:off x="1476836" y="2426642"/>
            <a:ext cx="2396664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스마일점프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7EDB6F3-B789-4E36-A2FE-FCFE9BAA91DB}"/>
              </a:ext>
            </a:extLst>
          </p:cNvPr>
          <p:cNvSpPr/>
          <p:nvPr/>
        </p:nvSpPr>
        <p:spPr bwMode="auto">
          <a:xfrm>
            <a:off x="5320549" y="546618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28" name="Tab" descr="&lt;Tags&gt;&lt;SMARTRESIZEANCHORS&gt;Absolute,Absolute,Absolute,None&lt;/SMARTRESIZEANCHORS&gt;&lt;/Tags&gt;">
            <a:extLst>
              <a:ext uri="{FF2B5EF4-FFF2-40B4-BE49-F238E27FC236}">
                <a16:creationId xmlns:a16="http://schemas.microsoft.com/office/drawing/2014/main" id="{7CF18F49-EF47-4A4C-BDDE-B99A73CC38C5}"/>
              </a:ext>
            </a:extLst>
          </p:cNvPr>
          <p:cNvSpPr/>
          <p:nvPr/>
        </p:nvSpPr>
        <p:spPr>
          <a:xfrm>
            <a:off x="2004298" y="1517992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검토목록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29" name="Line 2" descr="&lt;Tags&gt;&lt;SMARTRESIZEANCHORS&gt;None,Absolute,Absolute,Absolute&lt;/SMARTRESIZEANCHORS&gt;&lt;/Tags&gt;">
            <a:extLst>
              <a:ext uri="{FF2B5EF4-FFF2-40B4-BE49-F238E27FC236}">
                <a16:creationId xmlns:a16="http://schemas.microsoft.com/office/drawing/2014/main" id="{EA585038-535E-4CA6-A38E-23B3A88AEA55}"/>
              </a:ext>
            </a:extLst>
          </p:cNvPr>
          <p:cNvCxnSpPr>
            <a:cxnSpLocks/>
          </p:cNvCxnSpPr>
          <p:nvPr/>
        </p:nvCxnSpPr>
        <p:spPr>
          <a:xfrm flipV="1">
            <a:off x="2851130" y="1757965"/>
            <a:ext cx="1093404" cy="12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ab" descr="&lt;Tags&gt;&lt;SMARTRESIZEANCHORS&gt;Absolute,Absolute,Absolute,None&lt;/SMARTRESIZEANCHORS&gt;&lt;/Tags&gt;">
            <a:extLst>
              <a:ext uri="{FF2B5EF4-FFF2-40B4-BE49-F238E27FC236}">
                <a16:creationId xmlns:a16="http://schemas.microsoft.com/office/drawing/2014/main" id="{089DA485-212A-47D7-B6DF-D0AAD8B25255}"/>
              </a:ext>
            </a:extLst>
          </p:cNvPr>
          <p:cNvSpPr/>
          <p:nvPr/>
        </p:nvSpPr>
        <p:spPr>
          <a:xfrm>
            <a:off x="2856382" y="1517666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정산신청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6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262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정산검토 </a:t>
            </a:r>
            <a:r>
              <a:rPr lang="en-US" altLang="ko-KR" sz="1800" dirty="0">
                <a:latin typeface="+mn-ea"/>
                <a:ea typeface="+mn-ea"/>
              </a:rPr>
              <a:t>(5/5)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23920" y="800104"/>
          <a:ext cx="2154980" cy="239774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검토완료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검토요청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항목에 대한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상태값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변경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검토완료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일 경우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결재상신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활성화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367447"/>
                  </a:ext>
                </a:extLst>
              </a:tr>
            </a:tbl>
          </a:graphicData>
        </a:graphic>
      </p:graphicFrame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</a:t>
            </a:r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427479" y="189256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28" name="Tab" descr="&lt;Tags&gt;&lt;SMARTRESIZEANCHORS&gt;Absolute,Absolute,Absolute,None&lt;/SMARTRESIZEANCHORS&gt;&lt;/Tags&gt;">
            <a:extLst>
              <a:ext uri="{FF2B5EF4-FFF2-40B4-BE49-F238E27FC236}">
                <a16:creationId xmlns:a16="http://schemas.microsoft.com/office/drawing/2014/main" id="{7CF18F49-EF47-4A4C-BDDE-B99A73CC38C5}"/>
              </a:ext>
            </a:extLst>
          </p:cNvPr>
          <p:cNvSpPr/>
          <p:nvPr/>
        </p:nvSpPr>
        <p:spPr>
          <a:xfrm>
            <a:off x="2004298" y="1517992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검토목록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29" name="Line 2" descr="&lt;Tags&gt;&lt;SMARTRESIZEANCHORS&gt;None,Absolute,Absolute,Absolute&lt;/SMARTRESIZEANCHORS&gt;&lt;/Tags&gt;">
            <a:extLst>
              <a:ext uri="{FF2B5EF4-FFF2-40B4-BE49-F238E27FC236}">
                <a16:creationId xmlns:a16="http://schemas.microsoft.com/office/drawing/2014/main" id="{EA585038-535E-4CA6-A38E-23B3A88AEA55}"/>
              </a:ext>
            </a:extLst>
          </p:cNvPr>
          <p:cNvCxnSpPr>
            <a:cxnSpLocks/>
          </p:cNvCxnSpPr>
          <p:nvPr/>
        </p:nvCxnSpPr>
        <p:spPr>
          <a:xfrm flipV="1">
            <a:off x="2851130" y="1757965"/>
            <a:ext cx="1093404" cy="12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ab" descr="&lt;Tags&gt;&lt;SMARTRESIZEANCHORS&gt;Absolute,Absolute,Absolute,None&lt;/SMARTRESIZEANCHORS&gt;&lt;/Tags&gt;">
            <a:extLst>
              <a:ext uri="{FF2B5EF4-FFF2-40B4-BE49-F238E27FC236}">
                <a16:creationId xmlns:a16="http://schemas.microsoft.com/office/drawing/2014/main" id="{089DA485-212A-47D7-B6DF-D0AAD8B25255}"/>
              </a:ext>
            </a:extLst>
          </p:cNvPr>
          <p:cNvSpPr/>
          <p:nvPr/>
        </p:nvSpPr>
        <p:spPr>
          <a:xfrm>
            <a:off x="2856382" y="1517666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정산신청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0FAACAC-2FD1-4D68-99C9-F898291B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70983"/>
              </p:ext>
            </p:extLst>
          </p:nvPr>
        </p:nvGraphicFramePr>
        <p:xfrm>
          <a:off x="289659" y="3209696"/>
          <a:ext cx="6069193" cy="1280160"/>
        </p:xfrm>
        <a:graphic>
          <a:graphicData uri="http://schemas.openxmlformats.org/drawingml/2006/table">
            <a:tbl>
              <a:tblPr firstRow="1" bandRow="1"/>
              <a:tblGrid>
                <a:gridCol w="365661">
                  <a:extLst>
                    <a:ext uri="{9D8B030D-6E8A-4147-A177-3AD203B41FA5}">
                      <a16:colId xmlns:a16="http://schemas.microsoft.com/office/drawing/2014/main" val="1463243678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506">
                  <a:extLst>
                    <a:ext uri="{9D8B030D-6E8A-4147-A177-3AD203B41FA5}">
                      <a16:colId xmlns:a16="http://schemas.microsoft.com/office/drawing/2014/main" val="2442213748"/>
                    </a:ext>
                  </a:extLst>
                </a:gridCol>
                <a:gridCol w="796586">
                  <a:extLst>
                    <a:ext uri="{9D8B030D-6E8A-4147-A177-3AD203B41FA5}">
                      <a16:colId xmlns:a16="http://schemas.microsoft.com/office/drawing/2014/main" val="3239993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사용자</a:t>
                      </a:r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구분</a:t>
                      </a:r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가맹점</a:t>
                      </a:r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일자</a:t>
                      </a:r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noProof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800" b="1" noProof="1">
                        <a:solidFill>
                          <a:schemeClr val="bg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고두현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회장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2020-10-13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고두현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회장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2020-10-14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고두현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회장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2020-10-18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박주연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회원</a:t>
                      </a:r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2020-10-13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25,000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noProof="1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54662"/>
                  </a:ext>
                </a:extLst>
              </a:tr>
            </a:tbl>
          </a:graphicData>
        </a:graphic>
      </p:graphicFrame>
      <p:grpSp>
        <p:nvGrpSpPr>
          <p:cNvPr id="16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D5E03D8-DC25-42D3-89E0-EDA79C39220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67881" y="1885319"/>
            <a:ext cx="1035146" cy="241092"/>
            <a:chOff x="928688" y="1261242"/>
            <a:chExt cx="1035146" cy="241092"/>
          </a:xfrm>
        </p:grpSpPr>
        <p:sp>
          <p:nvSpPr>
            <p:cNvPr id="164" name="Text Box">
              <a:extLst>
                <a:ext uri="{FF2B5EF4-FFF2-40B4-BE49-F238E27FC236}">
                  <a16:creationId xmlns:a16="http://schemas.microsoft.com/office/drawing/2014/main" id="{3D4AC758-4EFA-4E23-BEB7-48B2D6EE4F40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76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FAA1364-E142-47BF-8A47-3B7D561017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74589126-0F9F-4A3F-9647-C841375597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89733" y="1875605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B5AFA446-6AA4-4254-A1F8-E118BED0997E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4F2C499-6DF8-4A89-9D96-C50503C33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List Box" descr="&lt;SmartSettings&gt;&lt;SmartResize enabled=&quot;True&quot; minWidth=&quot;22&quot; minHeight=&quot;40&quot; /&gt;&lt;/SmartSettings&gt;">
            <a:extLst>
              <a:ext uri="{FF2B5EF4-FFF2-40B4-BE49-F238E27FC236}">
                <a16:creationId xmlns:a16="http://schemas.microsoft.com/office/drawing/2014/main" id="{D3AB2423-ECCF-450B-991A-85B5D9A8A7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00832" y="2110884"/>
            <a:ext cx="1687739" cy="1062162"/>
            <a:chOff x="595686" y="1260909"/>
            <a:chExt cx="1687739" cy="1062162"/>
          </a:xfrm>
        </p:grpSpPr>
        <p:sp>
          <p:nvSpPr>
            <p:cNvPr id="239" name="Box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4F42BA1-A9E4-4321-AC5D-8374D3E5821B}"/>
                </a:ext>
              </a:extLst>
            </p:cNvPr>
            <p:cNvSpPr/>
            <p:nvPr/>
          </p:nvSpPr>
          <p:spPr>
            <a:xfrm>
              <a:off x="595686" y="1261242"/>
              <a:ext cx="1543718" cy="10618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SGH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SGE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SGP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….</a:t>
              </a:r>
            </a:p>
          </p:txBody>
        </p:sp>
        <p:sp>
          <p:nvSpPr>
            <p:cNvPr id="240" name="Selection Overlay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F6A4E801-3A24-43A6-8874-0F4A8BF24CC0}"/>
                </a:ext>
              </a:extLst>
            </p:cNvPr>
            <p:cNvSpPr/>
            <p:nvPr/>
          </p:nvSpPr>
          <p:spPr>
            <a:xfrm>
              <a:off x="595686" y="1461245"/>
              <a:ext cx="1543718" cy="16567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1" name="Scrollbar">
              <a:extLst>
                <a:ext uri="{FF2B5EF4-FFF2-40B4-BE49-F238E27FC236}">
                  <a16:creationId xmlns:a16="http://schemas.microsoft.com/office/drawing/2014/main" id="{CA43F85F-3342-4CF1-BCCF-979AE161C531}"/>
                </a:ext>
              </a:extLst>
            </p:cNvPr>
            <p:cNvGrpSpPr/>
            <p:nvPr/>
          </p:nvGrpSpPr>
          <p:grpSpPr>
            <a:xfrm>
              <a:off x="2139408" y="1260909"/>
              <a:ext cx="144017" cy="1062162"/>
              <a:chOff x="5066758" y="1652477"/>
              <a:chExt cx="144017" cy="2304356"/>
            </a:xfrm>
          </p:grpSpPr>
          <p:sp>
            <p:nvSpPr>
              <p:cNvPr id="242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19D938A7-8D55-4B29-A39A-A7B038C700CE}"/>
                  </a:ext>
                </a:extLst>
              </p:cNvPr>
              <p:cNvSpPr/>
              <p:nvPr/>
            </p:nvSpPr>
            <p:spPr>
              <a:xfrm rot="5400000">
                <a:off x="3986589" y="2732646"/>
                <a:ext cx="2304356" cy="1440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Scroll Thumb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4AE1EDA2-16D0-4104-A32B-6AC50CD8F68B}"/>
                  </a:ext>
                </a:extLst>
              </p:cNvPr>
              <p:cNvSpPr/>
              <p:nvPr/>
            </p:nvSpPr>
            <p:spPr>
              <a:xfrm rot="5400000">
                <a:off x="4495469" y="2608206"/>
                <a:ext cx="1286596" cy="826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Chevr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C27085D1-C15B-41C1-8CEE-58FEA7A73B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5106763" y="1781030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Chevro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4D5DDF1C-B2CE-456E-84BC-668A5DFB37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5106763" y="3756677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6" name="Drop-Down Box" descr="&lt;Tags&gt;&lt;SMARTRESIZEENABLED&gt;True&lt;/SMARTRESIZEENABLED&gt;&lt;SMARTRESIZEMINSIZE&gt;18,7&lt;/SMARTRESIZEMINSIZE&gt;&lt;/Tags&gt;">
            <a:extLst>
              <a:ext uri="{FF2B5EF4-FFF2-40B4-BE49-F238E27FC236}">
                <a16:creationId xmlns:a16="http://schemas.microsoft.com/office/drawing/2014/main" id="{D88287EA-028B-4189-B9F4-D4D74296E082}"/>
              </a:ext>
            </a:extLst>
          </p:cNvPr>
          <p:cNvGrpSpPr/>
          <p:nvPr/>
        </p:nvGrpSpPr>
        <p:grpSpPr>
          <a:xfrm>
            <a:off x="295043" y="1873064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47" name="Text Box">
              <a:extLst>
                <a:ext uri="{FF2B5EF4-FFF2-40B4-BE49-F238E27FC236}">
                  <a16:creationId xmlns:a16="http://schemas.microsoft.com/office/drawing/2014/main" id="{EF796C5E-38C7-425D-851D-7E97012A816B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SGH</a:t>
              </a:r>
            </a:p>
          </p:txBody>
        </p:sp>
        <p:sp>
          <p:nvSpPr>
            <p:cNvPr id="24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96FD387-21ED-4EA7-A021-83F8F9EACE1D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9" name="Button">
            <a:extLst>
              <a:ext uri="{FF2B5EF4-FFF2-40B4-BE49-F238E27FC236}">
                <a16:creationId xmlns:a16="http://schemas.microsoft.com/office/drawing/2014/main" id="{1E4ABF06-227A-467F-A9E7-D5D84C1139D7}"/>
              </a:ext>
            </a:extLst>
          </p:cNvPr>
          <p:cNvSpPr/>
          <p:nvPr/>
        </p:nvSpPr>
        <p:spPr>
          <a:xfrm>
            <a:off x="5806499" y="4850756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결재상신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3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6F0D3942-6428-4DE2-BF4E-C226E4488216}"/>
              </a:ext>
            </a:extLst>
          </p:cNvPr>
          <p:cNvSpPr>
            <a:spLocks noEditPoints="1"/>
          </p:cNvSpPr>
          <p:nvPr/>
        </p:nvSpPr>
        <p:spPr bwMode="auto">
          <a:xfrm>
            <a:off x="-1622420" y="2308877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3AC1DD-9B66-4CED-A372-9A4139C0EF9C}"/>
              </a:ext>
            </a:extLst>
          </p:cNvPr>
          <p:cNvSpPr/>
          <p:nvPr/>
        </p:nvSpPr>
        <p:spPr>
          <a:xfrm>
            <a:off x="385771" y="325108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AC97BE4-2B85-44F1-9D78-A3C70A6062C3}"/>
              </a:ext>
            </a:extLst>
          </p:cNvPr>
          <p:cNvSpPr/>
          <p:nvPr/>
        </p:nvSpPr>
        <p:spPr>
          <a:xfrm>
            <a:off x="396754" y="348078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F71CFD-42A7-4E17-AEC2-FFE1D5F8CA6E}"/>
              </a:ext>
            </a:extLst>
          </p:cNvPr>
          <p:cNvSpPr/>
          <p:nvPr/>
        </p:nvSpPr>
        <p:spPr>
          <a:xfrm>
            <a:off x="396754" y="370055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FE5687A-3F7E-4377-8945-4C046C9887E3}"/>
              </a:ext>
            </a:extLst>
          </p:cNvPr>
          <p:cNvSpPr/>
          <p:nvPr/>
        </p:nvSpPr>
        <p:spPr>
          <a:xfrm>
            <a:off x="396754" y="390185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5FAE5D-570B-4F75-9C7A-8706B45E180F}"/>
              </a:ext>
            </a:extLst>
          </p:cNvPr>
          <p:cNvSpPr/>
          <p:nvPr/>
        </p:nvSpPr>
        <p:spPr>
          <a:xfrm>
            <a:off x="396754" y="410617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4"/>
            <a:ext cx="6322603" cy="4982415"/>
            <a:chOff x="595684" y="1261242"/>
            <a:chExt cx="6668462" cy="5051330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5163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-</a:t>
            </a:r>
            <a:r>
              <a:rPr lang="ko-KR" altLang="en-US" sz="1800">
                <a:latin typeface="+mn-ea"/>
                <a:ea typeface="+mn-ea"/>
              </a:rPr>
              <a:t> 결재 상신 </a:t>
            </a:r>
            <a:r>
              <a:rPr lang="en-US" altLang="ko-KR" sz="1800" dirty="0">
                <a:latin typeface="+mn-ea"/>
                <a:ea typeface="+mn-ea"/>
              </a:rPr>
              <a:t>(1/2)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12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20542"/>
              </p:ext>
            </p:extLst>
          </p:nvPr>
        </p:nvGraphicFramePr>
        <p:xfrm>
          <a:off x="6823920" y="800104"/>
          <a:ext cx="2154980" cy="4254395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 상신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결재상신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 dirty="0"/>
                        <a:t>요청목록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사용자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가맹점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정산기간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중분류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소분류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비고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청구금액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 err="1"/>
                        <a:t>지금액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기준금액 노출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기준금액 초과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하이라이트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처리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하여 사용자에게 인지 할 수 있도록 제공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첨부파일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커뮤니티 정산 시스템에서 첨부한 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파일 링크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다운로드 기능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9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5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05462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519177" y="2040495"/>
            <a:ext cx="170411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85808"/>
              </p:ext>
            </p:extLst>
          </p:nvPr>
        </p:nvGraphicFramePr>
        <p:xfrm>
          <a:off x="398119" y="3297972"/>
          <a:ext cx="5812112" cy="14200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95373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970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717131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772579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28830010"/>
                    </a:ext>
                  </a:extLst>
                </a:gridCol>
                <a:gridCol w="721844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정산기간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중분류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소분류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2020-10-01</a:t>
                      </a:r>
                    </a:p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2020-12-31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홍길동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2020-10-01</a:t>
                      </a:r>
                    </a:p>
                    <a:p>
                      <a:pPr algn="ct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~ 2020-12-31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다과구매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100.000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50.000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2020-10-01</a:t>
                      </a:r>
                    </a:p>
                    <a:p>
                      <a:pPr algn="ct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~ 2020-12-31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2020-10-01</a:t>
                      </a:r>
                    </a:p>
                    <a:p>
                      <a:pPr algn="ct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~ 2020-12-31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다과구매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100.000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95832"/>
              </p:ext>
            </p:extLst>
          </p:nvPr>
        </p:nvGraphicFramePr>
        <p:xfrm>
          <a:off x="398119" y="2275285"/>
          <a:ext cx="5812113" cy="5935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1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98544875"/>
                    </a:ext>
                  </a:extLst>
                </a:gridCol>
                <a:gridCol w="2021055">
                  <a:extLst>
                    <a:ext uri="{9D8B030D-6E8A-4147-A177-3AD203B41FA5}">
                      <a16:colId xmlns:a16="http://schemas.microsoft.com/office/drawing/2014/main" val="2389439559"/>
                    </a:ext>
                  </a:extLst>
                </a:gridCol>
              </a:tblGrid>
              <a:tr h="13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문서번호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문서번호는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결재완료 시 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발번됩니다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기안일자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17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기 안 자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과장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기안부서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SGH&gt;CEO&gt;IT</a:t>
                      </a:r>
                      <a:r>
                        <a:rPr lang="ko-KR" altLang="en-US" sz="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기술본부</a:t>
                      </a: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기술지원담당</a:t>
                      </a: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정보시스템실</a:t>
                      </a: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정보개발팀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175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     목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[SGH] </a:t>
                      </a:r>
                      <a:r>
                        <a:rPr lang="ko-KR" altLang="en-US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커뮤니티정산</a:t>
                      </a: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고두현</a:t>
                      </a: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_20201013</a:t>
                      </a:r>
                      <a:endParaRPr lang="ko-KR" altLang="en-US" sz="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47810"/>
                  </a:ext>
                </a:extLst>
              </a:tr>
            </a:tbl>
          </a:graphicData>
        </a:graphic>
      </p:graphicFrame>
      <p:sp>
        <p:nvSpPr>
          <p:cNvPr id="51" name="Button"/>
          <p:cNvSpPr/>
          <p:nvPr/>
        </p:nvSpPr>
        <p:spPr>
          <a:xfrm>
            <a:off x="3087302" y="1404078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인쇄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1215731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의견입력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602155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결재선지정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62440"/>
              </p:ext>
            </p:extLst>
          </p:nvPr>
        </p:nvGraphicFramePr>
        <p:xfrm>
          <a:off x="398117" y="4742403"/>
          <a:ext cx="5812114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08392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72819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8926" y="373184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78926" y="3992515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8926" y="425953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8926" y="452390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Button"/>
          <p:cNvSpPr/>
          <p:nvPr/>
        </p:nvSpPr>
        <p:spPr>
          <a:xfrm>
            <a:off x="204561" y="1404078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상신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/>
          <p:nvPr/>
        </p:nvSpPr>
        <p:spPr>
          <a:xfrm>
            <a:off x="2438373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보안설정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7" name="Button"/>
          <p:cNvSpPr/>
          <p:nvPr/>
        </p:nvSpPr>
        <p:spPr>
          <a:xfrm>
            <a:off x="1824797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7393" y="172795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커뮤니티 </a:t>
            </a:r>
            <a:r>
              <a:rPr lang="ko-KR" altLang="en-US" dirty="0" err="1">
                <a:latin typeface="+mn-ea"/>
              </a:rPr>
              <a:t>정산서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0868"/>
              </p:ext>
            </p:extLst>
          </p:nvPr>
        </p:nvGraphicFramePr>
        <p:xfrm>
          <a:off x="398119" y="5040650"/>
          <a:ext cx="5812113" cy="163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1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030955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전표처리여부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결재완료 시 표시 됩니다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38508"/>
              </p:ext>
            </p:extLst>
          </p:nvPr>
        </p:nvGraphicFramePr>
        <p:xfrm>
          <a:off x="398119" y="5226259"/>
          <a:ext cx="5812113" cy="37886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1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030955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첨부파일</a:t>
                      </a: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.zip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참조결재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52357"/>
                  </a:ext>
                </a:extLst>
              </a:tr>
            </a:tbl>
          </a:graphicData>
        </a:graphic>
      </p:graphicFrame>
      <p:sp>
        <p:nvSpPr>
          <p:cNvPr id="36" name="Button"/>
          <p:cNvSpPr/>
          <p:nvPr/>
        </p:nvSpPr>
        <p:spPr>
          <a:xfrm>
            <a:off x="5234387" y="2996587"/>
            <a:ext cx="975844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전체 </a:t>
            </a:r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상세내역</a:t>
            </a:r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 조회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92845" y="3188205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5AA91-5B17-48F1-86D5-2410C46BCCED}"/>
              </a:ext>
            </a:extLst>
          </p:cNvPr>
          <p:cNvSpPr/>
          <p:nvPr/>
        </p:nvSpPr>
        <p:spPr bwMode="auto">
          <a:xfrm>
            <a:off x="406754" y="3855959"/>
            <a:ext cx="5803477" cy="27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ko-KR" altLang="en-US" sz="18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1E865B4-A16F-4DC4-9D85-50799A547C62}"/>
              </a:ext>
            </a:extLst>
          </p:cNvPr>
          <p:cNvSpPr/>
          <p:nvPr/>
        </p:nvSpPr>
        <p:spPr bwMode="auto">
          <a:xfrm>
            <a:off x="297165" y="3764728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AFDCA2DB-3AB9-4430-B9D9-D72C7FD9C6E5}"/>
              </a:ext>
            </a:extLst>
          </p:cNvPr>
          <p:cNvSpPr/>
          <p:nvPr/>
        </p:nvSpPr>
        <p:spPr>
          <a:xfrm>
            <a:off x="1215731" y="5437656"/>
            <a:ext cx="343029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45F32E-C644-4BFF-BEA4-E76684824707}"/>
              </a:ext>
            </a:extLst>
          </p:cNvPr>
          <p:cNvSpPr/>
          <p:nvPr/>
        </p:nvSpPr>
        <p:spPr bwMode="auto">
          <a:xfrm>
            <a:off x="1071137" y="5154994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3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8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4"/>
            <a:ext cx="6322603" cy="4982415"/>
            <a:chOff x="595684" y="1261242"/>
            <a:chExt cx="6668462" cy="5051330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5163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+mn-ea"/>
                <a:ea typeface="+mn-ea"/>
              </a:rPr>
              <a:t>-</a:t>
            </a:r>
            <a:r>
              <a:rPr lang="ko-KR" altLang="en-US" sz="1800">
                <a:solidFill>
                  <a:prstClr val="black"/>
                </a:solidFill>
                <a:latin typeface="+mn-ea"/>
                <a:ea typeface="+mn-ea"/>
              </a:rPr>
              <a:t> 결재 상신 </a:t>
            </a:r>
            <a:r>
              <a:rPr lang="en-US" altLang="ko-KR" sz="1800" dirty="0">
                <a:solidFill>
                  <a:prstClr val="black"/>
                </a:solidFill>
                <a:latin typeface="+mn-ea"/>
                <a:ea typeface="+mn-ea"/>
              </a:rPr>
              <a:t>(2/2)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13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63466"/>
              </p:ext>
            </p:extLst>
          </p:nvPr>
        </p:nvGraphicFramePr>
        <p:xfrm>
          <a:off x="6823920" y="800104"/>
          <a:ext cx="2154980" cy="425489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</a:t>
                      </a: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 상신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결재상신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/>
                        <a:t>전체 상세내역 조회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/>
                        <a:t>커뮤니티 정산 상세 내역 목록 확인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-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엑셀출력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커뮤니티 상세 내역에 대한 목록 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엑셀 다운로드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최대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20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개의 항목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- 20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개 초과시 페이지 전환 기능 제공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9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5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05462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519177" y="2040495"/>
            <a:ext cx="170411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72478"/>
              </p:ext>
            </p:extLst>
          </p:nvPr>
        </p:nvGraphicFramePr>
        <p:xfrm>
          <a:off x="398119" y="3297972"/>
          <a:ext cx="5812112" cy="13240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95373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970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717131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772579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28830010"/>
                    </a:ext>
                  </a:extLst>
                </a:gridCol>
                <a:gridCol w="721844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정산년월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중분류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소분류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홍길동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다과구매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100.000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50.000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주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</a:t>
                      </a:r>
                    </a:p>
                  </a:txBody>
                  <a:tcPr marL="36000" marR="36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교육비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다과구매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100.000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0217"/>
              </p:ext>
            </p:extLst>
          </p:nvPr>
        </p:nvGraphicFramePr>
        <p:xfrm>
          <a:off x="398119" y="2275285"/>
          <a:ext cx="5812113" cy="5935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1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498544875"/>
                    </a:ext>
                  </a:extLst>
                </a:gridCol>
                <a:gridCol w="2021055">
                  <a:extLst>
                    <a:ext uri="{9D8B030D-6E8A-4147-A177-3AD203B41FA5}">
                      <a16:colId xmlns:a16="http://schemas.microsoft.com/office/drawing/2014/main" val="2389439559"/>
                    </a:ext>
                  </a:extLst>
                </a:gridCol>
              </a:tblGrid>
              <a:tr h="13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문서번호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문서번호는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결재완료 시 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발번됩니다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기안일자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17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기 안 자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과장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기안부서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SGH&gt;CEO&gt;IT</a:t>
                      </a:r>
                      <a:r>
                        <a:rPr lang="ko-KR" altLang="en-US" sz="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기술본부</a:t>
                      </a: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기술지원담당</a:t>
                      </a: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정보시스템실</a:t>
                      </a:r>
                      <a:r>
                        <a:rPr lang="en-US" altLang="ko-KR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정보개발팀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175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     목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[SGH][</a:t>
                      </a:r>
                      <a:r>
                        <a:rPr lang="ko-KR" altLang="en-US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동호회법인카드</a:t>
                      </a: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커뮤니티운영경비</a:t>
                      </a: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)_</a:t>
                      </a:r>
                      <a:r>
                        <a:rPr lang="ko-KR" altLang="en-US" sz="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고두현</a:t>
                      </a:r>
                      <a:r>
                        <a:rPr lang="en-US" altLang="ko-KR" sz="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_20201013]</a:t>
                      </a:r>
                      <a:endParaRPr lang="ko-KR" altLang="en-US" sz="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47810"/>
                  </a:ext>
                </a:extLst>
              </a:tr>
            </a:tbl>
          </a:graphicData>
        </a:graphic>
      </p:graphicFrame>
      <p:sp>
        <p:nvSpPr>
          <p:cNvPr id="51" name="Button"/>
          <p:cNvSpPr/>
          <p:nvPr/>
        </p:nvSpPr>
        <p:spPr>
          <a:xfrm>
            <a:off x="3087302" y="1404078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인쇄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1215731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의견입력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602155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결재선지정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64455"/>
              </p:ext>
            </p:extLst>
          </p:nvPr>
        </p:nvGraphicFramePr>
        <p:xfrm>
          <a:off x="398117" y="4672553"/>
          <a:ext cx="5812114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08392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72819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8926" y="373184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78926" y="3992515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78926" y="425953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8926" y="452390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Button"/>
          <p:cNvSpPr/>
          <p:nvPr/>
        </p:nvSpPr>
        <p:spPr>
          <a:xfrm>
            <a:off x="204561" y="1404078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상신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/>
          <p:nvPr/>
        </p:nvSpPr>
        <p:spPr>
          <a:xfrm>
            <a:off x="2438373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보안설정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7" name="Button"/>
          <p:cNvSpPr/>
          <p:nvPr/>
        </p:nvSpPr>
        <p:spPr>
          <a:xfrm>
            <a:off x="1824797" y="1404078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7393" y="172795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커뮤니티 </a:t>
            </a:r>
            <a:r>
              <a:rPr lang="ko-KR" altLang="en-US" dirty="0" err="1">
                <a:latin typeface="+mn-ea"/>
              </a:rPr>
              <a:t>정산서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66567"/>
              </p:ext>
            </p:extLst>
          </p:nvPr>
        </p:nvGraphicFramePr>
        <p:xfrm>
          <a:off x="398119" y="5040650"/>
          <a:ext cx="5812113" cy="163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1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030955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전표처리여부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결재완료 시 표시 됩니다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1245"/>
              </p:ext>
            </p:extLst>
          </p:nvPr>
        </p:nvGraphicFramePr>
        <p:xfrm>
          <a:off x="398119" y="5226259"/>
          <a:ext cx="5812113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811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030955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참조결재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115" name="Button"/>
          <p:cNvSpPr/>
          <p:nvPr/>
        </p:nvSpPr>
        <p:spPr>
          <a:xfrm>
            <a:off x="1215731" y="5247262"/>
            <a:ext cx="343029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6" name="Button"/>
          <p:cNvSpPr/>
          <p:nvPr/>
        </p:nvSpPr>
        <p:spPr>
          <a:xfrm>
            <a:off x="5234387" y="2996587"/>
            <a:ext cx="975844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전체 </a:t>
            </a:r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상세내역</a:t>
            </a:r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 조회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7167" y="2618345"/>
            <a:ext cx="4571092" cy="2931555"/>
            <a:chOff x="510430" y="2809906"/>
            <a:chExt cx="4571092" cy="3345676"/>
          </a:xfrm>
        </p:grpSpPr>
        <p:sp>
          <p:nvSpPr>
            <p:cNvPr id="40" name="사각형 설명선 39"/>
            <p:cNvSpPr/>
            <p:nvPr/>
          </p:nvSpPr>
          <p:spPr bwMode="auto">
            <a:xfrm>
              <a:off x="510430" y="2809906"/>
              <a:ext cx="4571092" cy="3345676"/>
            </a:xfrm>
            <a:prstGeom prst="wedgeRectCallout">
              <a:avLst>
                <a:gd name="adj1" fmla="val 62733"/>
                <a:gd name="adj2" fmla="val -21057"/>
              </a:avLst>
            </a:prstGeom>
            <a:solidFill>
              <a:schemeClr val="bg1"/>
            </a:solidFill>
            <a:ln w="22225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218" eaLnBrk="1" fontAlgn="auto" latinLnBrk="1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ko-KR" altLang="en-US">
                <a:latin typeface="+mn-ea"/>
              </a:endParaRPr>
            </a:p>
          </p:txBody>
        </p:sp>
        <p:sp>
          <p:nvSpPr>
            <p:cNvPr id="48" name="Section" descr="&lt;Tags&gt;&lt;SMARTRESIZEANCHORS&gt;Absolute,None,Absolute,Absolute&lt;/SMARTRESIZEANCHORS&gt;&lt;/Tags&gt;"/>
            <p:cNvSpPr/>
            <p:nvPr/>
          </p:nvSpPr>
          <p:spPr>
            <a:xfrm>
              <a:off x="520337" y="2820741"/>
              <a:ext cx="4554583" cy="18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0337" y="3004828"/>
              <a:ext cx="4554583" cy="182809"/>
              <a:chOff x="520337" y="3004828"/>
              <a:chExt cx="4554583" cy="182809"/>
            </a:xfrm>
          </p:grpSpPr>
          <p:sp>
            <p:nvSpPr>
              <p:cNvPr id="50" name="Section" descr="&lt;Tags&gt;&lt;SMARTRESIZEANCHORS&gt;Absolute,None,Absolute,Absolute&lt;/SMARTRESIZEANCHORS&gt;&lt;/Tags&gt;"/>
              <p:cNvSpPr/>
              <p:nvPr/>
            </p:nvSpPr>
            <p:spPr>
              <a:xfrm>
                <a:off x="520337" y="3004828"/>
                <a:ext cx="4554583" cy="18280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     ekp.smilegate.net/eNovator/GSWF/WebPage/……</a:t>
                </a:r>
              </a:p>
            </p:txBody>
          </p:sp>
          <p:sp>
            <p:nvSpPr>
              <p:cNvPr id="57" name="Document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553139" y="3031495"/>
                <a:ext cx="88805" cy="131531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2760"/>
              </p:ext>
            </p:extLst>
          </p:nvPr>
        </p:nvGraphicFramePr>
        <p:xfrm>
          <a:off x="525915" y="3787728"/>
          <a:ext cx="4353596" cy="12932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8645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132745764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01651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은행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계좌번호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회장</a:t>
                      </a:r>
                      <a:endParaRPr lang="en-US" altLang="ko-KR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판교 스터디㈜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2020-10-13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국민은행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2020009900001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ko-KR" sz="600" kern="1200" baseline="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600" kern="1200" baseline="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다과구매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홍길동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회원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스터디㈜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신한은행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2020009900002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회원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스터디㈜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하나은행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2020009900003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25,000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회원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스터디㈜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농협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2020009900004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회장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스터디㈜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2020-10-01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국민은행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2020009900001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다과구매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회원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SG </a:t>
                      </a: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판교 스터디㈜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2020-10-01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하나은행</a:t>
                      </a: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2020009900003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대여비</a:t>
                      </a:r>
                      <a:r>
                        <a:rPr lang="en-US" altLang="ko-KR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다과구매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25,000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44" name="Section" descr="&lt;Tags&gt;&lt;SMARTRESIZEANCHORS&gt;Absolute,None,Absolute,Absolute&lt;/SMARTRESIZEANCHORS&gt;&lt;/Tags&gt;"/>
          <p:cNvSpPr/>
          <p:nvPr/>
        </p:nvSpPr>
        <p:spPr>
          <a:xfrm>
            <a:off x="427073" y="2993883"/>
            <a:ext cx="4556489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커뮤니티 정산 상세 내역</a:t>
            </a:r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Button"/>
          <p:cNvSpPr/>
          <p:nvPr/>
        </p:nvSpPr>
        <p:spPr>
          <a:xfrm>
            <a:off x="4536482" y="3408780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닫기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915" y="3584634"/>
            <a:ext cx="8349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월</a:t>
            </a:r>
          </a:p>
        </p:txBody>
      </p:sp>
      <p:grpSp>
        <p:nvGrpSpPr>
          <p:cNvPr id="58" name="Tap"/>
          <p:cNvGrpSpPr>
            <a:grpSpLocks noChangeAspect="1"/>
          </p:cNvGrpSpPr>
          <p:nvPr/>
        </p:nvGrpSpPr>
        <p:grpSpPr>
          <a:xfrm>
            <a:off x="5637571" y="3183099"/>
            <a:ext cx="336834" cy="471242"/>
            <a:chOff x="1228726" y="1538288"/>
            <a:chExt cx="982663" cy="1374776"/>
          </a:xfrm>
        </p:grpSpPr>
        <p:sp>
          <p:nvSpPr>
            <p:cNvPr id="59" name="Touch Point"/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0" name="Hand"/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/>
          <p:cNvSpPr/>
          <p:nvPr/>
        </p:nvSpPr>
        <p:spPr bwMode="auto">
          <a:xfrm>
            <a:off x="5122513" y="2904671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Button"/>
          <p:cNvSpPr/>
          <p:nvPr/>
        </p:nvSpPr>
        <p:spPr>
          <a:xfrm>
            <a:off x="3887171" y="3411161"/>
            <a:ext cx="603983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3767287" y="3315271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4" name="Pagination"/>
          <p:cNvSpPr txBox="1"/>
          <p:nvPr/>
        </p:nvSpPr>
        <p:spPr>
          <a:xfrm>
            <a:off x="1980571" y="5260558"/>
            <a:ext cx="1465401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&lt;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2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4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9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en-US" sz="800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   </a:t>
            </a:r>
            <a:r>
              <a:rPr lang="en-US" sz="800" u="sng" dirty="0">
                <a:solidFill>
                  <a:srgbClr val="5B9BD5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78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4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4"/>
            <a:ext cx="6322603" cy="5172917"/>
            <a:chOff x="595684" y="1261242"/>
            <a:chExt cx="6668462" cy="5244466"/>
          </a:xfrm>
        </p:grpSpPr>
        <p:sp>
          <p:nvSpPr>
            <p:cNvPr id="60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7094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6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7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6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77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정산 월별정산내역 화면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07052"/>
              </p:ext>
            </p:extLst>
          </p:nvPr>
        </p:nvGraphicFramePr>
        <p:xfrm>
          <a:off x="6823920" y="800104"/>
          <a:ext cx="2154980" cy="3622941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월별 정산 목록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9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5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0546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42875" y="1329856"/>
            <a:ext cx="6322603" cy="44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400" b="1" dirty="0">
                <a:solidFill>
                  <a:prstClr val="black"/>
                </a:solidFill>
                <a:latin typeface="+mn-ea"/>
              </a:rPr>
              <a:t>Top Menu</a:t>
            </a:r>
            <a:endParaRPr kumimoji="0" lang="ko-KR" altLang="en-US" sz="14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41946" y="1789432"/>
            <a:ext cx="929191" cy="41835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400" b="1" dirty="0">
                <a:solidFill>
                  <a:prstClr val="black"/>
                </a:solidFill>
                <a:latin typeface="+mn-ea"/>
              </a:rPr>
              <a:t>Left</a:t>
            </a:r>
          </a:p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prstClr val="black"/>
                </a:solidFill>
                <a:latin typeface="+mn-ea"/>
              </a:rPr>
              <a:t>Menu</a:t>
            </a:r>
            <a:endParaRPr kumimoji="0" lang="ko-KR" altLang="en-US" sz="14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2" name="Line"/>
          <p:cNvCxnSpPr>
            <a:cxnSpLocks/>
          </p:cNvCxnSpPr>
          <p:nvPr/>
        </p:nvCxnSpPr>
        <p:spPr bwMode="auto">
          <a:xfrm>
            <a:off x="1220147" y="2246235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22383" y="1947610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23" name="Line 1" descr="&lt;Tags&gt;&lt;SMARTRESIZEANCHORS&gt;None,Absolute,Absolute,None&lt;/SMARTRESIZEANCHORS&gt;&lt;/Tags&gt;"/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e 2" descr="&lt;Tags&gt;&lt;SMARTRESIZEANCHORS&gt;None,Absolute,Absolute,Absolute&lt;/SMARTRESIZEANCHORS&gt;&lt;/Tags&gt;"/>
            <p:cNvCxnSpPr/>
            <p:nvPr/>
          </p:nvCxnSpPr>
          <p:spPr>
            <a:xfrm>
              <a:off x="1495762" y="2664289"/>
              <a:ext cx="217411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ab Selected" descr="&lt;Tags&gt;&lt;SMARTRESIZEANCHORS&gt;Absolute,Absolute,Absolute,None&lt;/SMARTRESIZEANCHORS&gt;&lt;/Tags&gt;"/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월별정산내역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ab" descr="&lt;Tags&gt;&lt;SMARTRESIZEANCHORS&gt;Absolute,Absolute,Absolute,None&lt;/SMARTRESIZEANCHORS&gt;&lt;/Tags&gt;"/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정산목록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ab" descr="&lt;Tags&gt;&lt;SMARTRESIZEANCHORS&gt;Absolute,Absolute,Absolute,None&lt;/SMARTRESIZEANCHORS&gt;&lt;/Tags&gt;"/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정산신청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43915"/>
              </p:ext>
            </p:extLst>
          </p:nvPr>
        </p:nvGraphicFramePr>
        <p:xfrm>
          <a:off x="1220147" y="2860144"/>
          <a:ext cx="5138701" cy="2763068"/>
        </p:xfrm>
        <a:graphic>
          <a:graphicData uri="http://schemas.openxmlformats.org/drawingml/2006/table">
            <a:tbl>
              <a:tblPr firstRow="1" bandRow="1"/>
              <a:tblGrid>
                <a:gridCol w="122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412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1240410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1434226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</a:tblGrid>
              <a:tr h="1722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정산년월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잔여한도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6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2020-12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6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2020-11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6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2020-09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2020-08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6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2020-07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2020-06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82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2020-05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3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2020-04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3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2020-03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4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2020-02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40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2020-01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900,000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77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600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합   계</a:t>
                      </a:r>
                      <a:endParaRPr lang="en-US" sz="600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6,000,000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6086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22949"/>
              </p:ext>
            </p:extLst>
          </p:nvPr>
        </p:nvGraphicFramePr>
        <p:xfrm>
          <a:off x="1220146" y="2331151"/>
          <a:ext cx="5138703" cy="27407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8251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4600452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74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조회 년도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5571166" y="234995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정산신청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846804" y="2369549"/>
            <a:ext cx="551310" cy="194926"/>
            <a:chOff x="1381390" y="1574659"/>
            <a:chExt cx="551310" cy="194926"/>
          </a:xfrm>
          <a:solidFill>
            <a:srgbClr val="FFFFFF"/>
          </a:solidFill>
        </p:grpSpPr>
        <p:sp>
          <p:nvSpPr>
            <p:cNvPr id="55" name="Text Box" descr="&lt;Tags&gt;&lt;SMARTRESIZEANCHORS&gt;Absolute,Absolute,Absolute,Absolute&lt;/SMARTRESIZEANCHORS&gt;&lt;/Tags&gt;"/>
            <p:cNvSpPr/>
            <p:nvPr/>
          </p:nvSpPr>
          <p:spPr>
            <a:xfrm>
              <a:off x="1381390" y="1574659"/>
              <a:ext cx="416451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2020</a:t>
              </a:r>
              <a:r>
                <a:rPr lang="ko-KR" altLang="en-US" sz="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</a:t>
              </a:r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949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00062" y="2677772"/>
            <a:ext cx="15231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○ 전체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상신중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금액 포함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)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● 결재완료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55759" y="5644868"/>
            <a:ext cx="39741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※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위 화면은 전자결재 상신기준으로 월별 </a:t>
            </a:r>
            <a:r>
              <a:rPr lang="ko-KR" altLang="en-US" sz="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재집계한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화면 입니다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 (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잔여한도금액은 </a:t>
            </a:r>
            <a:r>
              <a:rPr lang="ko-KR" altLang="en-US" sz="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정산서와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다를 수 있습니다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.)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8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문서 변경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z="700" smtClean="0">
                <a:latin typeface="+mn-ea"/>
              </a:rPr>
              <a:pPr/>
              <a:t>2</a:t>
            </a:fld>
            <a:endParaRPr lang="ko-KR" altLang="en-US" sz="70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65449"/>
              </p:ext>
            </p:extLst>
          </p:nvPr>
        </p:nvGraphicFramePr>
        <p:xfrm>
          <a:off x="385763" y="800107"/>
          <a:ext cx="8371286" cy="5697552"/>
        </p:xfrm>
        <a:graphic>
          <a:graphicData uri="http://schemas.openxmlformats.org/drawingml/2006/table">
            <a:tbl>
              <a:tblPr/>
              <a:tblGrid>
                <a:gridCol w="5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4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버전번호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작성일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변경내용 요약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검수일자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검수자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관련문서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2020.10.13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초안 작성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2020.10.26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고두현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09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재무정산 프로세스 변경에 따른 재 구성</a:t>
                      </a: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26999" marR="26999" marT="26999" marB="2699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9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4"/>
            <a:ext cx="6322603" cy="4293163"/>
            <a:chOff x="595684" y="1261242"/>
            <a:chExt cx="6668462" cy="4352544"/>
          </a:xfrm>
        </p:grpSpPr>
        <p:sp>
          <p:nvSpPr>
            <p:cNvPr id="101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381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3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4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106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0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10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-</a:t>
            </a:r>
            <a:r>
              <a:rPr lang="ko-KR" altLang="en-US" sz="1800" dirty="0">
                <a:latin typeface="+mn-ea"/>
                <a:ea typeface="+mn-ea"/>
              </a:rPr>
              <a:t> 목록 화면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3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6665"/>
              </p:ext>
            </p:extLst>
          </p:nvPr>
        </p:nvGraphicFramePr>
        <p:xfrm>
          <a:off x="6823920" y="800104"/>
          <a:ext cx="2154980" cy="436058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목록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정산목록 확인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/>
                        <a:t>정산목록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/>
                        <a:t>정산목록으로 </a:t>
                      </a:r>
                      <a:r>
                        <a:rPr lang="ko-KR" altLang="en-US" sz="700" dirty="0"/>
                        <a:t>이동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정산신청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정산신청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정산목록 상세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신청일자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작성자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정산대상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정산기간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청구금액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지급금액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상태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페이지 롤링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최대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20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개의 항목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- 20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개 초과시 페이지 전환 기능 제공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 건수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정산목록 개수 표기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491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5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0546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42875" y="1329856"/>
            <a:ext cx="6322603" cy="44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400" b="1" dirty="0">
                <a:solidFill>
                  <a:prstClr val="black"/>
                </a:solidFill>
                <a:latin typeface="+mn-ea"/>
              </a:rPr>
              <a:t>Top Menu</a:t>
            </a:r>
            <a:endParaRPr kumimoji="0" lang="ko-KR" altLang="en-US" sz="14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2" name="Line"/>
          <p:cNvCxnSpPr>
            <a:cxnSpLocks/>
          </p:cNvCxnSpPr>
          <p:nvPr/>
        </p:nvCxnSpPr>
        <p:spPr bwMode="auto">
          <a:xfrm>
            <a:off x="1220147" y="2246235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>
            <a:cxnSpLocks/>
          </p:cNvCxnSpPr>
          <p:nvPr/>
        </p:nvCxnSpPr>
        <p:spPr>
          <a:xfrm>
            <a:off x="2122459" y="2187911"/>
            <a:ext cx="1103341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1231361" y="1947611"/>
            <a:ext cx="798438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2083445" y="1947610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78167"/>
              </p:ext>
            </p:extLst>
          </p:nvPr>
        </p:nvGraphicFramePr>
        <p:xfrm>
          <a:off x="1220147" y="2690653"/>
          <a:ext cx="5138703" cy="1420013"/>
        </p:xfrm>
        <a:graphic>
          <a:graphicData uri="http://schemas.openxmlformats.org/drawingml/2006/table">
            <a:tbl>
              <a:tblPr firstRow="1" bandRow="1"/>
              <a:tblGrid>
                <a:gridCol w="6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80350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신청일자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작성자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정산대상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정산기간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상태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2020-12-31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결재완료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2020-09-10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2020-09-01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2020-11-30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검토요청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2020-08-10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2020-08-01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2020-09-30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검토완료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2020-07-10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2020-07-01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2020-7-30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결재완료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1220146" y="231673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정산신청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63449" y="4162150"/>
            <a:ext cx="818847" cy="215444"/>
            <a:chOff x="3007510" y="5527883"/>
            <a:chExt cx="929150" cy="244465"/>
          </a:xfrm>
        </p:grpSpPr>
        <p:sp>
          <p:nvSpPr>
            <p:cNvPr id="39" name="Back"/>
            <p:cNvSpPr>
              <a:spLocks noChangeAspect="1" noEditPoints="1"/>
            </p:cNvSpPr>
            <p:nvPr/>
          </p:nvSpPr>
          <p:spPr bwMode="auto">
            <a:xfrm>
              <a:off x="3210009" y="5596724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chemeClr val="bg2">
                <a:lumMod val="75000"/>
                <a:alpha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007510" y="5596724"/>
              <a:ext cx="119812" cy="107838"/>
              <a:chOff x="2944002" y="5596724"/>
              <a:chExt cx="119812" cy="107838"/>
            </a:xfrm>
          </p:grpSpPr>
          <p:sp>
            <p:nvSpPr>
              <p:cNvPr id="90" name="Back"/>
              <p:cNvSpPr>
                <a:spLocks noChangeAspect="1" noEditPoints="1"/>
              </p:cNvSpPr>
              <p:nvPr/>
            </p:nvSpPr>
            <p:spPr bwMode="auto">
              <a:xfrm>
                <a:off x="2944002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91" name="Back"/>
              <p:cNvSpPr>
                <a:spLocks noChangeAspect="1" noEditPoints="1"/>
              </p:cNvSpPr>
              <p:nvPr/>
            </p:nvSpPr>
            <p:spPr bwMode="auto">
              <a:xfrm>
                <a:off x="3002678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92" name="Back"/>
            <p:cNvSpPr>
              <a:spLocks noChangeAspect="1" noEditPoints="1"/>
            </p:cNvSpPr>
            <p:nvPr/>
          </p:nvSpPr>
          <p:spPr bwMode="auto">
            <a:xfrm rot="10800000">
              <a:off x="3642674" y="5596724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chemeClr val="bg2">
                <a:lumMod val="75000"/>
                <a:alpha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 rot="10800000">
              <a:off x="3816848" y="5596724"/>
              <a:ext cx="119812" cy="107838"/>
              <a:chOff x="2944002" y="5596724"/>
              <a:chExt cx="119812" cy="107838"/>
            </a:xfrm>
          </p:grpSpPr>
          <p:sp>
            <p:nvSpPr>
              <p:cNvPr id="94" name="Back"/>
              <p:cNvSpPr>
                <a:spLocks noChangeAspect="1" noEditPoints="1"/>
              </p:cNvSpPr>
              <p:nvPr/>
            </p:nvSpPr>
            <p:spPr bwMode="auto">
              <a:xfrm>
                <a:off x="2944002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95" name="Back"/>
              <p:cNvSpPr>
                <a:spLocks noChangeAspect="1" noEditPoints="1"/>
              </p:cNvSpPr>
              <p:nvPr/>
            </p:nvSpPr>
            <p:spPr bwMode="auto">
              <a:xfrm>
                <a:off x="3002678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334812" y="5527883"/>
              <a:ext cx="273205" cy="244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61717" y="2445306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총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건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           / 1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9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5910700" y="2447870"/>
            <a:ext cx="275655" cy="194926"/>
            <a:chOff x="1657045" y="1574659"/>
            <a:chExt cx="275655" cy="194926"/>
          </a:xfrm>
          <a:solidFill>
            <a:srgbClr val="FFFFFF"/>
          </a:solidFill>
        </p:grpSpPr>
        <p:sp>
          <p:nvSpPr>
            <p:cNvPr id="97" name="Text Box" descr="&lt;Tags&gt;&lt;SMARTRESIZEANCHORS&gt;Absolute,Absolute,Absolute,Absolute&lt;/SMARTRESIZEANCHORS&gt;&lt;/Tags&gt;"/>
            <p:cNvSpPr/>
            <p:nvPr/>
          </p:nvSpPr>
          <p:spPr>
            <a:xfrm>
              <a:off x="1657045" y="1574659"/>
              <a:ext cx="14079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1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949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3131745" y="4113684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4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341714" y="236795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5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9" name="Panel">
            <a:extLst>
              <a:ext uri="{FF2B5EF4-FFF2-40B4-BE49-F238E27FC236}">
                <a16:creationId xmlns:a16="http://schemas.microsoft.com/office/drawing/2014/main" id="{5C6E4ED2-540B-434E-9248-1E8CB502341E}"/>
              </a:ext>
            </a:extLst>
          </p:cNvPr>
          <p:cNvSpPr/>
          <p:nvPr/>
        </p:nvSpPr>
        <p:spPr>
          <a:xfrm>
            <a:off x="140450" y="1815535"/>
            <a:ext cx="1019492" cy="17356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3093B38D-0D89-45D8-8954-E4DB03A17090}"/>
              </a:ext>
            </a:extLst>
          </p:cNvPr>
          <p:cNvSpPr txBox="1"/>
          <p:nvPr/>
        </p:nvSpPr>
        <p:spPr>
          <a:xfrm>
            <a:off x="313269" y="1852226"/>
            <a:ext cx="686342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커뮤니티관리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208B600F-8AD3-4C7F-AA8C-3E136594EF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5655" y="1899603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163CE56A-E9A3-49DD-8B9C-5EC838F859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55" y="2111968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78E7C056-947B-4DDB-9804-1F497D95B3BD}"/>
              </a:ext>
            </a:extLst>
          </p:cNvPr>
          <p:cNvSpPr txBox="1"/>
          <p:nvPr/>
        </p:nvSpPr>
        <p:spPr>
          <a:xfrm>
            <a:off x="494244" y="2074117"/>
            <a:ext cx="327269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49A33D44-A471-4124-A408-E3E9BB507D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55" y="2324335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B630425C-26C7-4BB7-A14B-208E68854C6F}"/>
              </a:ext>
            </a:extLst>
          </p:cNvPr>
          <p:cNvSpPr txBox="1"/>
          <p:nvPr/>
        </p:nvSpPr>
        <p:spPr>
          <a:xfrm>
            <a:off x="494244" y="2289658"/>
            <a:ext cx="710387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 등록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E381E631-F926-4233-84B7-5B788962EE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55" y="2545866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9655AC6D-9AF1-46C6-9221-E42C1F2F40F4}"/>
              </a:ext>
            </a:extLst>
          </p:cNvPr>
          <p:cNvSpPr txBox="1"/>
          <p:nvPr/>
        </p:nvSpPr>
        <p:spPr>
          <a:xfrm>
            <a:off x="494244" y="2511190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검토목록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114410" y="220939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1114410" y="2595424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3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125183" y="1877853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A95B59D2-5174-4F82-9209-7B1E8499F8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505" y="2755416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EA38BC1F-831E-40B0-A46C-0A29C440DD00}"/>
              </a:ext>
            </a:extLst>
          </p:cNvPr>
          <p:cNvSpPr txBox="1"/>
          <p:nvPr/>
        </p:nvSpPr>
        <p:spPr>
          <a:xfrm>
            <a:off x="500594" y="2720740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정산신청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2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정산내역 등록 </a:t>
            </a:r>
            <a:r>
              <a:rPr lang="en-US" altLang="ko-KR" sz="1800" dirty="0">
                <a:latin typeface="+mn-ea"/>
                <a:ea typeface="+mn-ea"/>
              </a:rPr>
              <a:t>(1/5)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4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25283"/>
              </p:ext>
            </p:extLst>
          </p:nvPr>
        </p:nvGraphicFramePr>
        <p:xfrm>
          <a:off x="6823920" y="800104"/>
          <a:ext cx="2154980" cy="507002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/>
                        <a:t>정산신청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/>
                        <a:t>정산신청 페이지로 이동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기본정보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신청일자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(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작성일자 초기 세팅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)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제목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: Default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값 설정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스마일학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스마일락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구분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24964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동호회 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스마일학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스마일락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구분에 따른 기 등록된 동호회명 선택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* </a:t>
                      </a:r>
                      <a:r>
                        <a:rPr lang="ko-KR" altLang="en-US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하기 목록은 등록 페이지는 개발하지 않음</a:t>
                      </a:r>
                      <a:endParaRPr lang="en-US" altLang="ko-KR" sz="700" b="1" u="sng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* </a:t>
                      </a:r>
                      <a:r>
                        <a:rPr lang="ko-KR" altLang="en-US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추후 커뮤니티 시스템 도입 시 제공받을 예정</a:t>
                      </a:r>
                      <a:endParaRPr lang="en-US" altLang="ko-KR" sz="700" b="1" u="sng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035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추가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정산내역 행 추가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4078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선택삭제</a:t>
                      </a: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 누른 항목 기준으로 데이터 행 삭제</a:t>
                      </a: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386033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정산내역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목록 리스트 출력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사용자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가맹점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일자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첨부파일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청구금액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지급금액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b="1" u="sng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</a:rPr>
                        <a:t>세부 내용은 이후 페이지 참조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92508" y="1816627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/>
          <p:nvPr/>
        </p:nvCxnSpPr>
        <p:spPr>
          <a:xfrm>
            <a:off x="243271" y="1758303"/>
            <a:ext cx="21741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92509" y="3034633"/>
          <a:ext cx="6066340" cy="1853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4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26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1813324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21212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b="1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6016849" y="5562430"/>
            <a:ext cx="3420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2507" y="1901542"/>
          <a:ext cx="6066342" cy="7567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98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52648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5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신청일자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[SGH][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동호회</a:t>
                      </a:r>
                      <a:r>
                        <a:rPr lang="ko-KR" altLang="en-US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비용정산</a:t>
                      </a:r>
                      <a:r>
                        <a:rPr lang="en-US" altLang="ko-KR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_20201013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동호회명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05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805" y="2834578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1. </a:t>
            </a:r>
            <a:r>
              <a:rPr lang="ko-KR" altLang="en-US" sz="700" dirty="0" err="1">
                <a:latin typeface="+mn-ea"/>
              </a:rPr>
              <a:t>정산내역</a:t>
            </a:r>
            <a:endParaRPr lang="ko-KR" altLang="en-US" sz="700" dirty="0">
              <a:latin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799537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5619043" y="5562430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5005466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검토요청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772919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5392239" y="2754891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추가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2991029" y="335037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2991029" y="3615184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92507" y="4920217"/>
          <a:ext cx="6065830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4513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74" name="Text Box"/>
          <p:cNvSpPr/>
          <p:nvPr/>
        </p:nvSpPr>
        <p:spPr>
          <a:xfrm>
            <a:off x="1519475" y="33299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7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05778" y="3333482"/>
            <a:ext cx="600016" cy="194925"/>
            <a:chOff x="928688" y="1258802"/>
            <a:chExt cx="659358" cy="194925"/>
          </a:xfrm>
        </p:grpSpPr>
        <p:sp>
          <p:nvSpPr>
            <p:cNvPr id="77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2020-10-13</a:t>
              </a:r>
            </a:p>
          </p:txBody>
        </p:sp>
        <p:sp>
          <p:nvSpPr>
            <p:cNvPr id="79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D22C6-EC79-49D2-B2F4-72CBB39ACE91}"/>
              </a:ext>
            </a:extLst>
          </p:cNvPr>
          <p:cNvGrpSpPr/>
          <p:nvPr/>
        </p:nvGrpSpPr>
        <p:grpSpPr>
          <a:xfrm>
            <a:off x="1066393" y="3326751"/>
            <a:ext cx="389565" cy="194925"/>
            <a:chOff x="1066393" y="3326751"/>
            <a:chExt cx="389565" cy="194925"/>
          </a:xfrm>
        </p:grpSpPr>
        <p:sp>
          <p:nvSpPr>
            <p:cNvPr id="81" name="Text Box" descr="&lt;Tags&gt;&lt;SMARTRESIZEANCHORS&gt;Absolute,Absolute,Absolute,Absolute&lt;/SMARTRESIZEANCHORS&gt;&lt;/Tags&gt;"/>
            <p:cNvSpPr/>
            <p:nvPr/>
          </p:nvSpPr>
          <p:spPr>
            <a:xfrm>
              <a:off x="1066393" y="3326751"/>
              <a:ext cx="25470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Tags&gt;&lt;SMARTRESIZEANCHORS&gt;Absolute,Absolute,None,Absolute&lt;/SMARTRESIZEANCHORS&gt;&lt;/Tags&gt;"/>
            <p:cNvSpPr/>
            <p:nvPr/>
          </p:nvSpPr>
          <p:spPr>
            <a:xfrm>
              <a:off x="1321753" y="335221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356851" y="3408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3" name="Text 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A27601E-0DA6-4A2B-8274-C6D49B67D6E9}"/>
              </a:ext>
            </a:extLst>
          </p:cNvPr>
          <p:cNvSpPr/>
          <p:nvPr/>
        </p:nvSpPr>
        <p:spPr>
          <a:xfrm>
            <a:off x="892175" y="2433054"/>
            <a:ext cx="38548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스마일학</a:t>
            </a:r>
            <a:endParaRPr lang="en-US" altLang="ko-KR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600" dirty="0" err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스마일락</a:t>
            </a:r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3519488" y="33335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Contact"/>
          <p:cNvSpPr>
            <a:spLocks noChangeAspect="1" noEditPoints="1"/>
          </p:cNvSpPr>
          <p:nvPr/>
        </p:nvSpPr>
        <p:spPr bwMode="auto">
          <a:xfrm>
            <a:off x="854475" y="33836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4" name="Text Box"/>
          <p:cNvSpPr/>
          <p:nvPr/>
        </p:nvSpPr>
        <p:spPr>
          <a:xfrm>
            <a:off x="1519475" y="3591400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5" name="Date Field" descr="&lt;SmartSettings&gt;&lt;SmartResize enabled=&quot;True&quot; minWidth=&quot;20&quot; minHeight=&quot;13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05778" y="3594897"/>
            <a:ext cx="600016" cy="194925"/>
            <a:chOff x="928688" y="1258802"/>
            <a:chExt cx="659358" cy="194925"/>
          </a:xfrm>
        </p:grpSpPr>
        <p:sp>
          <p:nvSpPr>
            <p:cNvPr id="144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2020-10-08</a:t>
              </a:r>
            </a:p>
          </p:txBody>
        </p:sp>
        <p:sp>
          <p:nvSpPr>
            <p:cNvPr id="145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587151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41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9" name="Text Box"/>
          <p:cNvSpPr/>
          <p:nvPr/>
        </p:nvSpPr>
        <p:spPr>
          <a:xfrm>
            <a:off x="3519488" y="3594959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0" name="Contact"/>
          <p:cNvSpPr>
            <a:spLocks noChangeAspect="1" noEditPoints="1"/>
          </p:cNvSpPr>
          <p:nvPr/>
        </p:nvSpPr>
        <p:spPr bwMode="auto">
          <a:xfrm>
            <a:off x="854475" y="3645083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Text Box"/>
          <p:cNvSpPr/>
          <p:nvPr/>
        </p:nvSpPr>
        <p:spPr>
          <a:xfrm>
            <a:off x="1519475" y="38583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48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05778" y="3855532"/>
            <a:ext cx="600016" cy="194925"/>
            <a:chOff x="928688" y="1252452"/>
            <a:chExt cx="659358" cy="194925"/>
          </a:xfrm>
        </p:grpSpPr>
        <p:sp>
          <p:nvSpPr>
            <p:cNvPr id="157" name="Text Box"/>
            <p:cNvSpPr/>
            <p:nvPr/>
          </p:nvSpPr>
          <p:spPr>
            <a:xfrm>
              <a:off x="928688" y="125245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2020-10-06</a:t>
              </a:r>
            </a:p>
          </p:txBody>
        </p:sp>
        <p:sp>
          <p:nvSpPr>
            <p:cNvPr id="15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85413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5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 Box"/>
          <p:cNvSpPr/>
          <p:nvPr/>
        </p:nvSpPr>
        <p:spPr>
          <a:xfrm>
            <a:off x="3519488" y="38619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3" name="Contact"/>
          <p:cNvSpPr>
            <a:spLocks noChangeAspect="1" noEditPoints="1"/>
          </p:cNvSpPr>
          <p:nvPr/>
        </p:nvSpPr>
        <p:spPr bwMode="auto">
          <a:xfrm>
            <a:off x="854475" y="39120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519475" y="412412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6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305778" y="4127622"/>
            <a:ext cx="600016" cy="194925"/>
            <a:chOff x="928688" y="1258802"/>
            <a:chExt cx="659358" cy="194925"/>
          </a:xfrm>
        </p:grpSpPr>
        <p:sp>
          <p:nvSpPr>
            <p:cNvPr id="170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2020-10-02</a:t>
              </a:r>
            </a:p>
          </p:txBody>
        </p:sp>
        <p:sp>
          <p:nvSpPr>
            <p:cNvPr id="17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11987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6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Text Box"/>
          <p:cNvSpPr/>
          <p:nvPr/>
        </p:nvSpPr>
        <p:spPr>
          <a:xfrm>
            <a:off x="3519488" y="412768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Contact"/>
          <p:cNvSpPr>
            <a:spLocks noChangeAspect="1" noEditPoints="1"/>
          </p:cNvSpPr>
          <p:nvPr/>
        </p:nvSpPr>
        <p:spPr bwMode="auto">
          <a:xfrm>
            <a:off x="854475" y="417780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16" y="346850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1916" y="3729176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1916" y="399619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1916" y="4260564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1916" y="452547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1916" y="478984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32" name="Button"/>
          <p:cNvSpPr/>
          <p:nvPr/>
        </p:nvSpPr>
        <p:spPr>
          <a:xfrm>
            <a:off x="2991029" y="440790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7" name="Text Box"/>
          <p:cNvSpPr/>
          <p:nvPr/>
        </p:nvSpPr>
        <p:spPr>
          <a:xfrm>
            <a:off x="1519475" y="438411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8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05778" y="4387677"/>
            <a:ext cx="600016" cy="194925"/>
            <a:chOff x="928688" y="1258864"/>
            <a:chExt cx="659358" cy="194925"/>
          </a:xfrm>
        </p:grpSpPr>
        <p:sp>
          <p:nvSpPr>
            <p:cNvPr id="187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18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382983"/>
            <a:ext cx="389565" cy="194925"/>
            <a:chOff x="1543135" y="1551296"/>
            <a:chExt cx="389565" cy="194925"/>
          </a:xfrm>
          <a:solidFill>
            <a:srgbClr val="FFFFFF"/>
          </a:solidFill>
        </p:grpSpPr>
        <p:sp>
          <p:nvSpPr>
            <p:cNvPr id="18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51296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2" name="Text Box"/>
          <p:cNvSpPr/>
          <p:nvPr/>
        </p:nvSpPr>
        <p:spPr>
          <a:xfrm>
            <a:off x="3519488" y="438767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Contact"/>
          <p:cNvSpPr>
            <a:spLocks noChangeAspect="1" noEditPoints="1"/>
          </p:cNvSpPr>
          <p:nvPr/>
        </p:nvSpPr>
        <p:spPr bwMode="auto">
          <a:xfrm>
            <a:off x="854475" y="443780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Text Box"/>
          <p:cNvSpPr/>
          <p:nvPr/>
        </p:nvSpPr>
        <p:spPr>
          <a:xfrm>
            <a:off x="1519475" y="464985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91" name="Date Field" descr="&lt;SmartSettings&gt;&lt;SmartResize enabled=&quot;True&quot; minWidth=&quot;20&quot; minHeight=&quot;13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305778" y="4653417"/>
            <a:ext cx="600016" cy="194925"/>
            <a:chOff x="928688" y="1258864"/>
            <a:chExt cx="659358" cy="194925"/>
          </a:xfrm>
        </p:grpSpPr>
        <p:sp>
          <p:nvSpPr>
            <p:cNvPr id="200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20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645609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9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5" name="Text Box"/>
          <p:cNvSpPr/>
          <p:nvPr/>
        </p:nvSpPr>
        <p:spPr>
          <a:xfrm>
            <a:off x="3519488" y="465341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6" name="Contact"/>
          <p:cNvSpPr>
            <a:spLocks noChangeAspect="1" noEditPoints="1"/>
          </p:cNvSpPr>
          <p:nvPr/>
        </p:nvSpPr>
        <p:spPr bwMode="auto">
          <a:xfrm>
            <a:off x="854475" y="470354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93703" y="4699433"/>
            <a:ext cx="418105" cy="109474"/>
            <a:chOff x="4294736" y="4596358"/>
            <a:chExt cx="418105" cy="109474"/>
          </a:xfrm>
        </p:grpSpPr>
        <p:sp>
          <p:nvSpPr>
            <p:cNvPr id="17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993703" y="3906845"/>
            <a:ext cx="418105" cy="109474"/>
            <a:chOff x="4294736" y="4596358"/>
            <a:chExt cx="418105" cy="109474"/>
          </a:xfrm>
        </p:grpSpPr>
        <p:sp>
          <p:nvSpPr>
            <p:cNvPr id="20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2993703" y="4173459"/>
            <a:ext cx="418105" cy="109474"/>
            <a:chOff x="4294736" y="4596358"/>
            <a:chExt cx="418105" cy="109474"/>
          </a:xfrm>
        </p:grpSpPr>
        <p:sp>
          <p:nvSpPr>
            <p:cNvPr id="207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9" name="Text Box"/>
          <p:cNvSpPr/>
          <p:nvPr/>
        </p:nvSpPr>
        <p:spPr>
          <a:xfrm>
            <a:off x="533164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0" name="Text Box"/>
          <p:cNvSpPr/>
          <p:nvPr/>
        </p:nvSpPr>
        <p:spPr>
          <a:xfrm>
            <a:off x="586912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1" name="Text Box"/>
          <p:cNvSpPr/>
          <p:nvPr/>
        </p:nvSpPr>
        <p:spPr>
          <a:xfrm>
            <a:off x="5331645" y="3594959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2" name="Text Box"/>
          <p:cNvSpPr/>
          <p:nvPr/>
        </p:nvSpPr>
        <p:spPr>
          <a:xfrm>
            <a:off x="5869125" y="3594897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3" name="Text Box"/>
          <p:cNvSpPr/>
          <p:nvPr/>
        </p:nvSpPr>
        <p:spPr>
          <a:xfrm>
            <a:off x="533164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4" name="Text Box"/>
          <p:cNvSpPr/>
          <p:nvPr/>
        </p:nvSpPr>
        <p:spPr>
          <a:xfrm>
            <a:off x="586912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215" name="Text Box"/>
          <p:cNvSpPr/>
          <p:nvPr/>
        </p:nvSpPr>
        <p:spPr>
          <a:xfrm>
            <a:off x="5331645" y="4127684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6" name="Text Box"/>
          <p:cNvSpPr/>
          <p:nvPr/>
        </p:nvSpPr>
        <p:spPr>
          <a:xfrm>
            <a:off x="5869125" y="412762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7" name="Text Box"/>
          <p:cNvSpPr/>
          <p:nvPr/>
        </p:nvSpPr>
        <p:spPr>
          <a:xfrm>
            <a:off x="533164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Text Box"/>
          <p:cNvSpPr/>
          <p:nvPr/>
        </p:nvSpPr>
        <p:spPr>
          <a:xfrm>
            <a:off x="586912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9" name="Text Box"/>
          <p:cNvSpPr/>
          <p:nvPr/>
        </p:nvSpPr>
        <p:spPr>
          <a:xfrm>
            <a:off x="533164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20" name="Text Box"/>
          <p:cNvSpPr/>
          <p:nvPr/>
        </p:nvSpPr>
        <p:spPr>
          <a:xfrm>
            <a:off x="586912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189" name="타원 188"/>
          <p:cNvSpPr/>
          <p:nvPr/>
        </p:nvSpPr>
        <p:spPr bwMode="auto">
          <a:xfrm>
            <a:off x="1094457" y="1409643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21" name="타원 220"/>
          <p:cNvSpPr/>
          <p:nvPr/>
        </p:nvSpPr>
        <p:spPr bwMode="auto">
          <a:xfrm>
            <a:off x="182625" y="1790923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타원 273"/>
          <p:cNvSpPr/>
          <p:nvPr/>
        </p:nvSpPr>
        <p:spPr bwMode="auto">
          <a:xfrm>
            <a:off x="5252457" y="2664201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5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타원 274"/>
          <p:cNvSpPr/>
          <p:nvPr/>
        </p:nvSpPr>
        <p:spPr bwMode="auto">
          <a:xfrm>
            <a:off x="5689172" y="2664027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6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76" name="타원 275"/>
          <p:cNvSpPr/>
          <p:nvPr/>
        </p:nvSpPr>
        <p:spPr bwMode="auto">
          <a:xfrm>
            <a:off x="196210" y="2964409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7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3B981-3075-4C2E-AC94-317E2926FD7B}"/>
              </a:ext>
            </a:extLst>
          </p:cNvPr>
          <p:cNvGraphicFramePr>
            <a:graphicFrameLocks noGrp="1"/>
          </p:cNvGraphicFramePr>
          <p:nvPr/>
        </p:nvGraphicFramePr>
        <p:xfrm>
          <a:off x="289659" y="5216099"/>
          <a:ext cx="6066340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6816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34952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D0DAC92F-24E8-4AC0-985B-EBCE2F04D714}"/>
              </a:ext>
            </a:extLst>
          </p:cNvPr>
          <p:cNvSpPr/>
          <p:nvPr/>
        </p:nvSpPr>
        <p:spPr>
          <a:xfrm>
            <a:off x="1056978" y="5243452"/>
            <a:ext cx="546394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6" name="Text Box">
            <a:extLst>
              <a:ext uri="{FF2B5EF4-FFF2-40B4-BE49-F238E27FC236}">
                <a16:creationId xmlns:a16="http://schemas.microsoft.com/office/drawing/2014/main" id="{4AEEAF8C-771D-4C65-B6E4-7873374789C8}"/>
              </a:ext>
            </a:extLst>
          </p:cNvPr>
          <p:cNvSpPr/>
          <p:nvPr/>
        </p:nvSpPr>
        <p:spPr>
          <a:xfrm>
            <a:off x="1476836" y="2438826"/>
            <a:ext cx="2396664" cy="56425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스마일점프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피클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…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947DE-9DF0-423B-95D2-4EE1C110D9AB}"/>
              </a:ext>
            </a:extLst>
          </p:cNvPr>
          <p:cNvGrpSpPr/>
          <p:nvPr/>
        </p:nvGrpSpPr>
        <p:grpSpPr>
          <a:xfrm>
            <a:off x="1295089" y="2455598"/>
            <a:ext cx="134205" cy="144000"/>
            <a:chOff x="1152214" y="2465123"/>
            <a:chExt cx="134205" cy="144000"/>
          </a:xfrm>
        </p:grpSpPr>
        <p:sp>
          <p:nvSpPr>
            <p:cNvPr id="224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678E3F48-0EAD-413B-A887-C5C34DEE3D7B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508F024-CB70-4A46-BAE3-0EF66B3FC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6" name="타원 225">
            <a:extLst>
              <a:ext uri="{FF2B5EF4-FFF2-40B4-BE49-F238E27FC236}">
                <a16:creationId xmlns:a16="http://schemas.microsoft.com/office/drawing/2014/main" id="{91B8AE43-7B86-4B3D-B835-D687EE4BA9E8}"/>
              </a:ext>
            </a:extLst>
          </p:cNvPr>
          <p:cNvSpPr/>
          <p:nvPr/>
        </p:nvSpPr>
        <p:spPr bwMode="auto">
          <a:xfrm>
            <a:off x="731962" y="2394777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3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B66B117-2409-4D66-8D83-2DF578E20352}"/>
              </a:ext>
            </a:extLst>
          </p:cNvPr>
          <p:cNvGrpSpPr/>
          <p:nvPr/>
        </p:nvGrpSpPr>
        <p:grpSpPr>
          <a:xfrm>
            <a:off x="3888927" y="2458255"/>
            <a:ext cx="134205" cy="144000"/>
            <a:chOff x="1152214" y="2465123"/>
            <a:chExt cx="134205" cy="144000"/>
          </a:xfrm>
        </p:grpSpPr>
        <p:sp>
          <p:nvSpPr>
            <p:cNvPr id="1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E0A33D88-4F82-4272-B6E1-11A4768CB88C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AE58D5B-6F52-4EFE-9F7C-758646F8E1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DCEF9A8E-8F74-4A20-BA41-F6AC2808B1E6}"/>
              </a:ext>
            </a:extLst>
          </p:cNvPr>
          <p:cNvSpPr/>
          <p:nvPr/>
        </p:nvSpPr>
        <p:spPr bwMode="auto">
          <a:xfrm>
            <a:off x="1371563" y="2396249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4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8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정산내역 등록 </a:t>
            </a:r>
            <a:r>
              <a:rPr lang="en-US" altLang="ko-KR" sz="1800" dirty="0">
                <a:latin typeface="+mn-ea"/>
                <a:ea typeface="+mn-ea"/>
              </a:rPr>
              <a:t>(2/5)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5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5721"/>
              </p:ext>
            </p:extLst>
          </p:nvPr>
        </p:nvGraphicFramePr>
        <p:xfrm>
          <a:off x="6823920" y="800104"/>
          <a:ext cx="2154980" cy="239774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엑셀출력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임시저장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or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기안상신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후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DB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에 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저장된 데이터 기준으로 엑셀 출력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92508" y="1816627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/>
          <p:nvPr/>
        </p:nvCxnSpPr>
        <p:spPr>
          <a:xfrm>
            <a:off x="243271" y="1758303"/>
            <a:ext cx="21741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92509" y="3034633"/>
          <a:ext cx="6066340" cy="1853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4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26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1813324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21212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b="1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6016849" y="5562430"/>
            <a:ext cx="3420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2507" y="1901542"/>
          <a:ext cx="6066342" cy="7567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98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52648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5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신청일자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[SGH][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동호회</a:t>
                      </a:r>
                      <a:r>
                        <a:rPr lang="ko-KR" altLang="en-US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비용정산</a:t>
                      </a:r>
                      <a:r>
                        <a:rPr lang="en-US" altLang="ko-KR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_20201013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동호회명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05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805" y="2834578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1. </a:t>
            </a:r>
            <a:r>
              <a:rPr lang="ko-KR" altLang="en-US" sz="700" dirty="0" err="1">
                <a:latin typeface="+mn-ea"/>
              </a:rPr>
              <a:t>정산내역</a:t>
            </a:r>
            <a:endParaRPr lang="ko-KR" altLang="en-US" sz="700" dirty="0">
              <a:latin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799537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5619043" y="5562430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5005466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검토요청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772919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5392239" y="2754891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추가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2991029" y="335037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2991029" y="3615184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92507" y="4920217"/>
          <a:ext cx="6065830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4513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74" name="Text Box"/>
          <p:cNvSpPr/>
          <p:nvPr/>
        </p:nvSpPr>
        <p:spPr>
          <a:xfrm>
            <a:off x="1519475" y="33299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7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05778" y="3333482"/>
            <a:ext cx="600016" cy="194925"/>
            <a:chOff x="928688" y="1258802"/>
            <a:chExt cx="659358" cy="194925"/>
          </a:xfrm>
        </p:grpSpPr>
        <p:sp>
          <p:nvSpPr>
            <p:cNvPr id="77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2020-10-13</a:t>
              </a:r>
            </a:p>
          </p:txBody>
        </p:sp>
        <p:sp>
          <p:nvSpPr>
            <p:cNvPr id="79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D22C6-EC79-49D2-B2F4-72CBB39ACE91}"/>
              </a:ext>
            </a:extLst>
          </p:cNvPr>
          <p:cNvGrpSpPr/>
          <p:nvPr/>
        </p:nvGrpSpPr>
        <p:grpSpPr>
          <a:xfrm>
            <a:off x="1066393" y="3326751"/>
            <a:ext cx="389565" cy="194925"/>
            <a:chOff x="1066393" y="3326751"/>
            <a:chExt cx="389565" cy="194925"/>
          </a:xfrm>
        </p:grpSpPr>
        <p:sp>
          <p:nvSpPr>
            <p:cNvPr id="81" name="Text Box" descr="&lt;Tags&gt;&lt;SMARTRESIZEANCHORS&gt;Absolute,Absolute,Absolute,Absolute&lt;/SMARTRESIZEANCHORS&gt;&lt;/Tags&gt;"/>
            <p:cNvSpPr/>
            <p:nvPr/>
          </p:nvSpPr>
          <p:spPr>
            <a:xfrm>
              <a:off x="1066393" y="3326751"/>
              <a:ext cx="25470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Tags&gt;&lt;SMARTRESIZEANCHORS&gt;Absolute,Absolute,None,Absolute&lt;/SMARTRESIZEANCHORS&gt;&lt;/Tags&gt;"/>
            <p:cNvSpPr/>
            <p:nvPr/>
          </p:nvSpPr>
          <p:spPr>
            <a:xfrm>
              <a:off x="1321753" y="335221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356851" y="3408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3" name="Text 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A27601E-0DA6-4A2B-8274-C6D49B67D6E9}"/>
              </a:ext>
            </a:extLst>
          </p:cNvPr>
          <p:cNvSpPr/>
          <p:nvPr/>
        </p:nvSpPr>
        <p:spPr>
          <a:xfrm>
            <a:off x="892175" y="2433054"/>
            <a:ext cx="38548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스마일학</a:t>
            </a:r>
            <a:endParaRPr lang="en-US" altLang="ko-KR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600" dirty="0" err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스마일락</a:t>
            </a:r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3519488" y="33335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Contact"/>
          <p:cNvSpPr>
            <a:spLocks noChangeAspect="1" noEditPoints="1"/>
          </p:cNvSpPr>
          <p:nvPr/>
        </p:nvSpPr>
        <p:spPr bwMode="auto">
          <a:xfrm>
            <a:off x="854475" y="33836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4" name="Text Box"/>
          <p:cNvSpPr/>
          <p:nvPr/>
        </p:nvSpPr>
        <p:spPr>
          <a:xfrm>
            <a:off x="1519475" y="3591400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5" name="Date Field" descr="&lt;SmartSettings&gt;&lt;SmartResize enabled=&quot;True&quot; minWidth=&quot;20&quot; minHeight=&quot;13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05778" y="3594897"/>
            <a:ext cx="600016" cy="194925"/>
            <a:chOff x="928688" y="1258802"/>
            <a:chExt cx="659358" cy="194925"/>
          </a:xfrm>
        </p:grpSpPr>
        <p:sp>
          <p:nvSpPr>
            <p:cNvPr id="144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2020-10-08</a:t>
              </a:r>
            </a:p>
          </p:txBody>
        </p:sp>
        <p:sp>
          <p:nvSpPr>
            <p:cNvPr id="145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587151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41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9" name="Text Box"/>
          <p:cNvSpPr/>
          <p:nvPr/>
        </p:nvSpPr>
        <p:spPr>
          <a:xfrm>
            <a:off x="3519488" y="3594959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0" name="Contact"/>
          <p:cNvSpPr>
            <a:spLocks noChangeAspect="1" noEditPoints="1"/>
          </p:cNvSpPr>
          <p:nvPr/>
        </p:nvSpPr>
        <p:spPr bwMode="auto">
          <a:xfrm>
            <a:off x="854475" y="3645083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Text Box"/>
          <p:cNvSpPr/>
          <p:nvPr/>
        </p:nvSpPr>
        <p:spPr>
          <a:xfrm>
            <a:off x="1519475" y="38583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48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05778" y="3855532"/>
            <a:ext cx="600016" cy="194925"/>
            <a:chOff x="928688" y="1252452"/>
            <a:chExt cx="659358" cy="194925"/>
          </a:xfrm>
        </p:grpSpPr>
        <p:sp>
          <p:nvSpPr>
            <p:cNvPr id="157" name="Text Box"/>
            <p:cNvSpPr/>
            <p:nvPr/>
          </p:nvSpPr>
          <p:spPr>
            <a:xfrm>
              <a:off x="928688" y="125245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2020-10-06</a:t>
              </a:r>
            </a:p>
          </p:txBody>
        </p:sp>
        <p:sp>
          <p:nvSpPr>
            <p:cNvPr id="15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85413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5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 Box"/>
          <p:cNvSpPr/>
          <p:nvPr/>
        </p:nvSpPr>
        <p:spPr>
          <a:xfrm>
            <a:off x="3519488" y="38619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3" name="Contact"/>
          <p:cNvSpPr>
            <a:spLocks noChangeAspect="1" noEditPoints="1"/>
          </p:cNvSpPr>
          <p:nvPr/>
        </p:nvSpPr>
        <p:spPr bwMode="auto">
          <a:xfrm>
            <a:off x="854475" y="39120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519475" y="412412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6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305778" y="4127622"/>
            <a:ext cx="600016" cy="194925"/>
            <a:chOff x="928688" y="1258802"/>
            <a:chExt cx="659358" cy="194925"/>
          </a:xfrm>
        </p:grpSpPr>
        <p:sp>
          <p:nvSpPr>
            <p:cNvPr id="170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2020-10-02</a:t>
              </a:r>
            </a:p>
          </p:txBody>
        </p:sp>
        <p:sp>
          <p:nvSpPr>
            <p:cNvPr id="17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11987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6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Text Box"/>
          <p:cNvSpPr/>
          <p:nvPr/>
        </p:nvSpPr>
        <p:spPr>
          <a:xfrm>
            <a:off x="3519488" y="412768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Contact"/>
          <p:cNvSpPr>
            <a:spLocks noChangeAspect="1" noEditPoints="1"/>
          </p:cNvSpPr>
          <p:nvPr/>
        </p:nvSpPr>
        <p:spPr bwMode="auto">
          <a:xfrm>
            <a:off x="854475" y="417780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16" y="346850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1916" y="3729176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1916" y="399619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1916" y="4260564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1916" y="452547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1916" y="478984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32" name="Button"/>
          <p:cNvSpPr/>
          <p:nvPr/>
        </p:nvSpPr>
        <p:spPr>
          <a:xfrm>
            <a:off x="2991029" y="440790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7" name="Text Box"/>
          <p:cNvSpPr/>
          <p:nvPr/>
        </p:nvSpPr>
        <p:spPr>
          <a:xfrm>
            <a:off x="1519475" y="438411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8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05778" y="4387677"/>
            <a:ext cx="600016" cy="194925"/>
            <a:chOff x="928688" y="1258864"/>
            <a:chExt cx="659358" cy="194925"/>
          </a:xfrm>
        </p:grpSpPr>
        <p:sp>
          <p:nvSpPr>
            <p:cNvPr id="187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18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382983"/>
            <a:ext cx="389565" cy="194925"/>
            <a:chOff x="1543135" y="1551296"/>
            <a:chExt cx="389565" cy="194925"/>
          </a:xfrm>
          <a:solidFill>
            <a:srgbClr val="FFFFFF"/>
          </a:solidFill>
        </p:grpSpPr>
        <p:sp>
          <p:nvSpPr>
            <p:cNvPr id="18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51296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2" name="Text Box"/>
          <p:cNvSpPr/>
          <p:nvPr/>
        </p:nvSpPr>
        <p:spPr>
          <a:xfrm>
            <a:off x="3519488" y="438767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Contact"/>
          <p:cNvSpPr>
            <a:spLocks noChangeAspect="1" noEditPoints="1"/>
          </p:cNvSpPr>
          <p:nvPr/>
        </p:nvSpPr>
        <p:spPr bwMode="auto">
          <a:xfrm>
            <a:off x="854475" y="443780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Text Box"/>
          <p:cNvSpPr/>
          <p:nvPr/>
        </p:nvSpPr>
        <p:spPr>
          <a:xfrm>
            <a:off x="1519475" y="464985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91" name="Date Field" descr="&lt;SmartSettings&gt;&lt;SmartResize enabled=&quot;True&quot; minWidth=&quot;20&quot; minHeight=&quot;13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305778" y="4653417"/>
            <a:ext cx="600016" cy="194925"/>
            <a:chOff x="928688" y="1258864"/>
            <a:chExt cx="659358" cy="194925"/>
          </a:xfrm>
        </p:grpSpPr>
        <p:sp>
          <p:nvSpPr>
            <p:cNvPr id="200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20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645609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9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5" name="Text Box"/>
          <p:cNvSpPr/>
          <p:nvPr/>
        </p:nvSpPr>
        <p:spPr>
          <a:xfrm>
            <a:off x="3519488" y="465341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6" name="Contact"/>
          <p:cNvSpPr>
            <a:spLocks noChangeAspect="1" noEditPoints="1"/>
          </p:cNvSpPr>
          <p:nvPr/>
        </p:nvSpPr>
        <p:spPr bwMode="auto">
          <a:xfrm>
            <a:off x="854475" y="470354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93703" y="4699433"/>
            <a:ext cx="418105" cy="109474"/>
            <a:chOff x="4294736" y="4596358"/>
            <a:chExt cx="418105" cy="109474"/>
          </a:xfrm>
        </p:grpSpPr>
        <p:sp>
          <p:nvSpPr>
            <p:cNvPr id="17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993703" y="3906845"/>
            <a:ext cx="418105" cy="109474"/>
            <a:chOff x="4294736" y="4596358"/>
            <a:chExt cx="418105" cy="109474"/>
          </a:xfrm>
        </p:grpSpPr>
        <p:sp>
          <p:nvSpPr>
            <p:cNvPr id="20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2993703" y="4173459"/>
            <a:ext cx="418105" cy="109474"/>
            <a:chOff x="4294736" y="4596358"/>
            <a:chExt cx="418105" cy="109474"/>
          </a:xfrm>
        </p:grpSpPr>
        <p:sp>
          <p:nvSpPr>
            <p:cNvPr id="207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9" name="Text Box"/>
          <p:cNvSpPr/>
          <p:nvPr/>
        </p:nvSpPr>
        <p:spPr>
          <a:xfrm>
            <a:off x="533164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0" name="Text Box"/>
          <p:cNvSpPr/>
          <p:nvPr/>
        </p:nvSpPr>
        <p:spPr>
          <a:xfrm>
            <a:off x="586912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1" name="Text Box"/>
          <p:cNvSpPr/>
          <p:nvPr/>
        </p:nvSpPr>
        <p:spPr>
          <a:xfrm>
            <a:off x="5331645" y="3594959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2" name="Text Box"/>
          <p:cNvSpPr/>
          <p:nvPr/>
        </p:nvSpPr>
        <p:spPr>
          <a:xfrm>
            <a:off x="5869125" y="3594897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3" name="Text Box"/>
          <p:cNvSpPr/>
          <p:nvPr/>
        </p:nvSpPr>
        <p:spPr>
          <a:xfrm>
            <a:off x="533164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4" name="Text Box"/>
          <p:cNvSpPr/>
          <p:nvPr/>
        </p:nvSpPr>
        <p:spPr>
          <a:xfrm>
            <a:off x="586912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215" name="Text Box"/>
          <p:cNvSpPr/>
          <p:nvPr/>
        </p:nvSpPr>
        <p:spPr>
          <a:xfrm>
            <a:off x="5331645" y="4127684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6" name="Text Box"/>
          <p:cNvSpPr/>
          <p:nvPr/>
        </p:nvSpPr>
        <p:spPr>
          <a:xfrm>
            <a:off x="5869125" y="412762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7" name="Text Box"/>
          <p:cNvSpPr/>
          <p:nvPr/>
        </p:nvSpPr>
        <p:spPr>
          <a:xfrm>
            <a:off x="533164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Text Box"/>
          <p:cNvSpPr/>
          <p:nvPr/>
        </p:nvSpPr>
        <p:spPr>
          <a:xfrm>
            <a:off x="586912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9" name="Text Box"/>
          <p:cNvSpPr/>
          <p:nvPr/>
        </p:nvSpPr>
        <p:spPr>
          <a:xfrm>
            <a:off x="533164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20" name="Text Box"/>
          <p:cNvSpPr/>
          <p:nvPr/>
        </p:nvSpPr>
        <p:spPr>
          <a:xfrm>
            <a:off x="586912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3B981-3075-4C2E-AC94-317E2926FD7B}"/>
              </a:ext>
            </a:extLst>
          </p:cNvPr>
          <p:cNvGraphicFramePr>
            <a:graphicFrameLocks noGrp="1"/>
          </p:cNvGraphicFramePr>
          <p:nvPr/>
        </p:nvGraphicFramePr>
        <p:xfrm>
          <a:off x="289659" y="5216099"/>
          <a:ext cx="6066340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6816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34952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D0DAC92F-24E8-4AC0-985B-EBCE2F04D714}"/>
              </a:ext>
            </a:extLst>
          </p:cNvPr>
          <p:cNvSpPr/>
          <p:nvPr/>
        </p:nvSpPr>
        <p:spPr>
          <a:xfrm>
            <a:off x="1056978" y="5243452"/>
            <a:ext cx="546394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6" name="Text Box">
            <a:extLst>
              <a:ext uri="{FF2B5EF4-FFF2-40B4-BE49-F238E27FC236}">
                <a16:creationId xmlns:a16="http://schemas.microsoft.com/office/drawing/2014/main" id="{4AEEAF8C-771D-4C65-B6E4-7873374789C8}"/>
              </a:ext>
            </a:extLst>
          </p:cNvPr>
          <p:cNvSpPr/>
          <p:nvPr/>
        </p:nvSpPr>
        <p:spPr>
          <a:xfrm>
            <a:off x="1476836" y="2426642"/>
            <a:ext cx="2396664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스마일점프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947DE-9DF0-423B-95D2-4EE1C110D9AB}"/>
              </a:ext>
            </a:extLst>
          </p:cNvPr>
          <p:cNvGrpSpPr/>
          <p:nvPr/>
        </p:nvGrpSpPr>
        <p:grpSpPr>
          <a:xfrm>
            <a:off x="1295089" y="2455598"/>
            <a:ext cx="134205" cy="144000"/>
            <a:chOff x="1152214" y="2465123"/>
            <a:chExt cx="134205" cy="144000"/>
          </a:xfrm>
        </p:grpSpPr>
        <p:sp>
          <p:nvSpPr>
            <p:cNvPr id="224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678E3F48-0EAD-413B-A887-C5C34DEE3D7B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508F024-CB70-4A46-BAE3-0EF66B3FC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B66B117-2409-4D66-8D83-2DF578E20352}"/>
              </a:ext>
            </a:extLst>
          </p:cNvPr>
          <p:cNvGrpSpPr/>
          <p:nvPr/>
        </p:nvGrpSpPr>
        <p:grpSpPr>
          <a:xfrm>
            <a:off x="3888927" y="2458255"/>
            <a:ext cx="134205" cy="144000"/>
            <a:chOff x="1152214" y="2465123"/>
            <a:chExt cx="134205" cy="144000"/>
          </a:xfrm>
        </p:grpSpPr>
        <p:sp>
          <p:nvSpPr>
            <p:cNvPr id="1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E0A33D88-4F82-4272-B6E1-11A4768CB88C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AE58D5B-6F52-4EFE-9F7C-758646F8E1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" name="사각형 설명선 7">
            <a:extLst>
              <a:ext uri="{FF2B5EF4-FFF2-40B4-BE49-F238E27FC236}">
                <a16:creationId xmlns:a16="http://schemas.microsoft.com/office/drawing/2014/main" id="{FC1310DA-E6C7-49CC-A1A6-AA8363579288}"/>
              </a:ext>
            </a:extLst>
          </p:cNvPr>
          <p:cNvSpPr/>
          <p:nvPr/>
        </p:nvSpPr>
        <p:spPr bwMode="auto">
          <a:xfrm>
            <a:off x="740063" y="2646639"/>
            <a:ext cx="3642952" cy="2531360"/>
          </a:xfrm>
          <a:prstGeom prst="wedgeRectCallout">
            <a:avLst>
              <a:gd name="adj1" fmla="val 60161"/>
              <a:gd name="adj2" fmla="val -38165"/>
            </a:avLst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ko-KR" altLang="en-US" sz="18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151903-2AE3-4990-9FCB-CC4448631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555" y="2736803"/>
            <a:ext cx="3472032" cy="216290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2789BC3-7E11-4012-ADA9-FDDE9E168AEE}"/>
              </a:ext>
            </a:extLst>
          </p:cNvPr>
          <p:cNvSpPr/>
          <p:nvPr/>
        </p:nvSpPr>
        <p:spPr bwMode="auto">
          <a:xfrm>
            <a:off x="4635513" y="267815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80" name="Tap">
            <a:extLst>
              <a:ext uri="{FF2B5EF4-FFF2-40B4-BE49-F238E27FC236}">
                <a16:creationId xmlns:a16="http://schemas.microsoft.com/office/drawing/2014/main" id="{5DE7E415-FC4C-4D66-8889-69C8A361E3F1}"/>
              </a:ext>
            </a:extLst>
          </p:cNvPr>
          <p:cNvGrpSpPr>
            <a:grpSpLocks noChangeAspect="1"/>
          </p:cNvGrpSpPr>
          <p:nvPr/>
        </p:nvGrpSpPr>
        <p:grpSpPr>
          <a:xfrm>
            <a:off x="4876184" y="2938399"/>
            <a:ext cx="336834" cy="471242"/>
            <a:chOff x="1228726" y="1538288"/>
            <a:chExt cx="982663" cy="1374776"/>
          </a:xfrm>
        </p:grpSpPr>
        <p:sp>
          <p:nvSpPr>
            <p:cNvPr id="181" name="Touch Point">
              <a:extLst>
                <a:ext uri="{FF2B5EF4-FFF2-40B4-BE49-F238E27FC236}">
                  <a16:creationId xmlns:a16="http://schemas.microsoft.com/office/drawing/2014/main" id="{91008597-D4E5-4B50-8BFD-B73B69F46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Hand">
              <a:extLst>
                <a:ext uri="{FF2B5EF4-FFF2-40B4-BE49-F238E27FC236}">
                  <a16:creationId xmlns:a16="http://schemas.microsoft.com/office/drawing/2014/main" id="{5CF67FB7-024B-461E-8987-E1BFDEE98F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36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정산내역 등록 </a:t>
            </a:r>
            <a:r>
              <a:rPr lang="en-US" altLang="ko-KR" sz="1800" dirty="0">
                <a:latin typeface="+mn-ea"/>
                <a:ea typeface="+mn-ea"/>
              </a:rPr>
              <a:t>(3/5)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5186"/>
              </p:ext>
            </p:extLst>
          </p:nvPr>
        </p:nvGraphicFramePr>
        <p:xfrm>
          <a:off x="6823920" y="800104"/>
          <a:ext cx="2154980" cy="361217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 dirty="0"/>
                        <a:t>사용자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그룹웨어 조직도 노출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선택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사용자의 소속 부서 표기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계좌내역 조회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지출결의서 계좌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2) </a:t>
                      </a:r>
                      <a:r>
                        <a:rPr lang="ko-KR" altLang="en-US" sz="700" dirty="0"/>
                        <a:t>급여 계좌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92508" y="1816627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/>
          <p:nvPr/>
        </p:nvCxnSpPr>
        <p:spPr>
          <a:xfrm>
            <a:off x="243271" y="1758303"/>
            <a:ext cx="21741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92509" y="3034633"/>
          <a:ext cx="6066340" cy="1853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4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42735451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3274576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21212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b="1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은행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계좌번호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홍길동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6016849" y="5562430"/>
            <a:ext cx="3420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2507" y="1901542"/>
          <a:ext cx="6066342" cy="7567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98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52648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5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신청일자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[SGH][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동호회</a:t>
                      </a:r>
                      <a:r>
                        <a:rPr lang="ko-KR" altLang="en-US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비용정산</a:t>
                      </a:r>
                      <a:r>
                        <a:rPr lang="en-US" altLang="ko-KR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_20201013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동호회명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05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805" y="2834578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1. </a:t>
            </a:r>
            <a:r>
              <a:rPr lang="ko-KR" altLang="en-US" sz="700" dirty="0" err="1">
                <a:latin typeface="+mn-ea"/>
              </a:rPr>
              <a:t>정산내역</a:t>
            </a:r>
            <a:endParaRPr lang="ko-KR" altLang="en-US" sz="700" dirty="0">
              <a:latin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799537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5619043" y="5562430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5005466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결재상신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Button"/>
          <p:cNvSpPr/>
          <p:nvPr/>
        </p:nvSpPr>
        <p:spPr>
          <a:xfrm>
            <a:off x="4391890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임시저장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772919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5392239" y="2754891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추가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4103549" y="335037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4103549" y="3615184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92507" y="4920217"/>
          <a:ext cx="6065830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4513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74" name="Text Box"/>
          <p:cNvSpPr/>
          <p:nvPr/>
        </p:nvSpPr>
        <p:spPr>
          <a:xfrm>
            <a:off x="1519475" y="33299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7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05778" y="3333482"/>
            <a:ext cx="600016" cy="194925"/>
            <a:chOff x="928688" y="1258802"/>
            <a:chExt cx="659358" cy="194925"/>
          </a:xfrm>
        </p:grpSpPr>
        <p:sp>
          <p:nvSpPr>
            <p:cNvPr id="77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2020-10-13</a:t>
              </a:r>
            </a:p>
          </p:txBody>
        </p:sp>
        <p:sp>
          <p:nvSpPr>
            <p:cNvPr id="79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D22C6-EC79-49D2-B2F4-72CBB39ACE91}"/>
              </a:ext>
            </a:extLst>
          </p:cNvPr>
          <p:cNvGrpSpPr/>
          <p:nvPr/>
        </p:nvGrpSpPr>
        <p:grpSpPr>
          <a:xfrm>
            <a:off x="1066393" y="3326751"/>
            <a:ext cx="389565" cy="194925"/>
            <a:chOff x="1066393" y="3326751"/>
            <a:chExt cx="389565" cy="194925"/>
          </a:xfrm>
        </p:grpSpPr>
        <p:sp>
          <p:nvSpPr>
            <p:cNvPr id="81" name="Text Box" descr="&lt;Tags&gt;&lt;SMARTRESIZEANCHORS&gt;Absolute,Absolute,Absolute,Absolute&lt;/SMARTRESIZEANCHORS&gt;&lt;/Tags&gt;"/>
            <p:cNvSpPr/>
            <p:nvPr/>
          </p:nvSpPr>
          <p:spPr>
            <a:xfrm>
              <a:off x="1066393" y="3326751"/>
              <a:ext cx="25470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Tags&gt;&lt;SMARTRESIZEANCHORS&gt;Absolute,Absolute,None,Absolute&lt;/SMARTRESIZEANCHORS&gt;&lt;/Tags&gt;"/>
            <p:cNvSpPr/>
            <p:nvPr/>
          </p:nvSpPr>
          <p:spPr>
            <a:xfrm>
              <a:off x="1321753" y="335221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356851" y="3408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3" name="Text 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A27601E-0DA6-4A2B-8274-C6D49B67D6E9}"/>
              </a:ext>
            </a:extLst>
          </p:cNvPr>
          <p:cNvSpPr/>
          <p:nvPr/>
        </p:nvSpPr>
        <p:spPr>
          <a:xfrm>
            <a:off x="889794" y="2433469"/>
            <a:ext cx="385488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스마일학</a:t>
            </a:r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Text Box"/>
          <p:cNvSpPr/>
          <p:nvPr/>
        </p:nvSpPr>
        <p:spPr>
          <a:xfrm>
            <a:off x="2963465" y="3333420"/>
            <a:ext cx="379419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국민은행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Text Box"/>
          <p:cNvSpPr/>
          <p:nvPr/>
        </p:nvSpPr>
        <p:spPr>
          <a:xfrm>
            <a:off x="3412045" y="3333419"/>
            <a:ext cx="62846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2020009900001</a:t>
            </a:r>
          </a:p>
        </p:txBody>
      </p:sp>
      <p:sp>
        <p:nvSpPr>
          <p:cNvPr id="89" name="Text Box"/>
          <p:cNvSpPr/>
          <p:nvPr/>
        </p:nvSpPr>
        <p:spPr>
          <a:xfrm>
            <a:off x="4584615" y="3333544"/>
            <a:ext cx="65150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Contact"/>
          <p:cNvSpPr>
            <a:spLocks noChangeAspect="1" noEditPoints="1"/>
          </p:cNvSpPr>
          <p:nvPr/>
        </p:nvSpPr>
        <p:spPr bwMode="auto">
          <a:xfrm>
            <a:off x="854475" y="33836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4" name="Text Box"/>
          <p:cNvSpPr/>
          <p:nvPr/>
        </p:nvSpPr>
        <p:spPr>
          <a:xfrm>
            <a:off x="1519475" y="3591400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5" name="Date Field" descr="&lt;SmartSettings&gt;&lt;SmartResize enabled=&quot;True&quot; minWidth=&quot;20&quot; minHeight=&quot;13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05778" y="3594897"/>
            <a:ext cx="600016" cy="194925"/>
            <a:chOff x="928688" y="1258802"/>
            <a:chExt cx="659358" cy="194925"/>
          </a:xfrm>
        </p:grpSpPr>
        <p:sp>
          <p:nvSpPr>
            <p:cNvPr id="144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2020-10-08</a:t>
              </a:r>
            </a:p>
          </p:txBody>
        </p:sp>
        <p:sp>
          <p:nvSpPr>
            <p:cNvPr id="145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587151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41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7" name="Text Box"/>
          <p:cNvSpPr/>
          <p:nvPr/>
        </p:nvSpPr>
        <p:spPr>
          <a:xfrm>
            <a:off x="2963465" y="3594897"/>
            <a:ext cx="379419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신한은행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8" name="Text Box"/>
          <p:cNvSpPr/>
          <p:nvPr/>
        </p:nvSpPr>
        <p:spPr>
          <a:xfrm>
            <a:off x="3412045" y="3594834"/>
            <a:ext cx="62846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2020009900002</a:t>
            </a:r>
          </a:p>
        </p:txBody>
      </p:sp>
      <p:sp>
        <p:nvSpPr>
          <p:cNvPr id="139" name="Text Box"/>
          <p:cNvSpPr/>
          <p:nvPr/>
        </p:nvSpPr>
        <p:spPr>
          <a:xfrm>
            <a:off x="4584615" y="3594959"/>
            <a:ext cx="65150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0" name="Contact"/>
          <p:cNvSpPr>
            <a:spLocks noChangeAspect="1" noEditPoints="1"/>
          </p:cNvSpPr>
          <p:nvPr/>
        </p:nvSpPr>
        <p:spPr bwMode="auto">
          <a:xfrm>
            <a:off x="854475" y="3645083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Text Box"/>
          <p:cNvSpPr/>
          <p:nvPr/>
        </p:nvSpPr>
        <p:spPr>
          <a:xfrm>
            <a:off x="1519475" y="38583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48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05778" y="3855532"/>
            <a:ext cx="600016" cy="194925"/>
            <a:chOff x="928688" y="1252452"/>
            <a:chExt cx="659358" cy="194925"/>
          </a:xfrm>
        </p:grpSpPr>
        <p:sp>
          <p:nvSpPr>
            <p:cNvPr id="157" name="Text Box"/>
            <p:cNvSpPr/>
            <p:nvPr/>
          </p:nvSpPr>
          <p:spPr>
            <a:xfrm>
              <a:off x="928688" y="125245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2020-10-06</a:t>
              </a:r>
            </a:p>
          </p:txBody>
        </p:sp>
        <p:sp>
          <p:nvSpPr>
            <p:cNvPr id="15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85413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5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0" name="Text Box"/>
          <p:cNvSpPr/>
          <p:nvPr/>
        </p:nvSpPr>
        <p:spPr>
          <a:xfrm>
            <a:off x="2963465" y="3861820"/>
            <a:ext cx="379419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하나은행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1" name="Text Box"/>
          <p:cNvSpPr/>
          <p:nvPr/>
        </p:nvSpPr>
        <p:spPr>
          <a:xfrm>
            <a:off x="3412045" y="3861819"/>
            <a:ext cx="62846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2020009900003</a:t>
            </a:r>
          </a:p>
        </p:txBody>
      </p:sp>
      <p:sp>
        <p:nvSpPr>
          <p:cNvPr id="152" name="Text Box"/>
          <p:cNvSpPr/>
          <p:nvPr/>
        </p:nvSpPr>
        <p:spPr>
          <a:xfrm>
            <a:off x="4584615" y="3861944"/>
            <a:ext cx="65150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3" name="Contact"/>
          <p:cNvSpPr>
            <a:spLocks noChangeAspect="1" noEditPoints="1"/>
          </p:cNvSpPr>
          <p:nvPr/>
        </p:nvSpPr>
        <p:spPr bwMode="auto">
          <a:xfrm>
            <a:off x="854475" y="39120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519475" y="412412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6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305778" y="4127622"/>
            <a:ext cx="600016" cy="194925"/>
            <a:chOff x="928688" y="1258802"/>
            <a:chExt cx="659358" cy="194925"/>
          </a:xfrm>
        </p:grpSpPr>
        <p:sp>
          <p:nvSpPr>
            <p:cNvPr id="170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2020-10-02</a:t>
              </a:r>
            </a:p>
          </p:txBody>
        </p:sp>
        <p:sp>
          <p:nvSpPr>
            <p:cNvPr id="17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11987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6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3" name="Text Box"/>
          <p:cNvSpPr/>
          <p:nvPr/>
        </p:nvSpPr>
        <p:spPr>
          <a:xfrm>
            <a:off x="2963465" y="4127622"/>
            <a:ext cx="379419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농협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4" name="Text Box"/>
          <p:cNvSpPr/>
          <p:nvPr/>
        </p:nvSpPr>
        <p:spPr>
          <a:xfrm>
            <a:off x="3412045" y="4127559"/>
            <a:ext cx="62846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2020009900004</a:t>
            </a:r>
          </a:p>
        </p:txBody>
      </p:sp>
      <p:sp>
        <p:nvSpPr>
          <p:cNvPr id="165" name="Text Box"/>
          <p:cNvSpPr/>
          <p:nvPr/>
        </p:nvSpPr>
        <p:spPr>
          <a:xfrm>
            <a:off x="4584615" y="4127684"/>
            <a:ext cx="65150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Contact"/>
          <p:cNvSpPr>
            <a:spLocks noChangeAspect="1" noEditPoints="1"/>
          </p:cNvSpPr>
          <p:nvPr/>
        </p:nvSpPr>
        <p:spPr bwMode="auto">
          <a:xfrm>
            <a:off x="854475" y="417780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16" y="346850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1916" y="3729176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1916" y="399619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1916" y="4260564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1916" y="452547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1916" y="478984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32" name="Button"/>
          <p:cNvSpPr/>
          <p:nvPr/>
        </p:nvSpPr>
        <p:spPr>
          <a:xfrm>
            <a:off x="4103549" y="440790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7" name="Text Box"/>
          <p:cNvSpPr/>
          <p:nvPr/>
        </p:nvSpPr>
        <p:spPr>
          <a:xfrm>
            <a:off x="1519475" y="438411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8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05778" y="4387677"/>
            <a:ext cx="600016" cy="194925"/>
            <a:chOff x="928688" y="1258864"/>
            <a:chExt cx="659358" cy="194925"/>
          </a:xfrm>
        </p:grpSpPr>
        <p:sp>
          <p:nvSpPr>
            <p:cNvPr id="187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18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382983"/>
            <a:ext cx="389565" cy="194925"/>
            <a:chOff x="1543135" y="1551296"/>
            <a:chExt cx="389565" cy="194925"/>
          </a:xfrm>
          <a:solidFill>
            <a:srgbClr val="FFFFFF"/>
          </a:solidFill>
        </p:grpSpPr>
        <p:sp>
          <p:nvSpPr>
            <p:cNvPr id="18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51296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0" name="Text Box"/>
          <p:cNvSpPr/>
          <p:nvPr/>
        </p:nvSpPr>
        <p:spPr>
          <a:xfrm>
            <a:off x="2963465" y="4381203"/>
            <a:ext cx="379419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국민은행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1" name="Text Box"/>
          <p:cNvSpPr/>
          <p:nvPr/>
        </p:nvSpPr>
        <p:spPr>
          <a:xfrm>
            <a:off x="3412045" y="4381202"/>
            <a:ext cx="62846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2020009900001</a:t>
            </a:r>
          </a:p>
        </p:txBody>
      </p:sp>
      <p:sp>
        <p:nvSpPr>
          <p:cNvPr id="182" name="Text Box"/>
          <p:cNvSpPr/>
          <p:nvPr/>
        </p:nvSpPr>
        <p:spPr>
          <a:xfrm>
            <a:off x="4584615" y="4387677"/>
            <a:ext cx="65150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Contact"/>
          <p:cNvSpPr>
            <a:spLocks noChangeAspect="1" noEditPoints="1"/>
          </p:cNvSpPr>
          <p:nvPr/>
        </p:nvSpPr>
        <p:spPr bwMode="auto">
          <a:xfrm>
            <a:off x="854475" y="443780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Text Box"/>
          <p:cNvSpPr/>
          <p:nvPr/>
        </p:nvSpPr>
        <p:spPr>
          <a:xfrm>
            <a:off x="1519475" y="464985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91" name="Date Field" descr="&lt;SmartSettings&gt;&lt;SmartResize enabled=&quot;True&quot; minWidth=&quot;20&quot; minHeight=&quot;13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305778" y="4653417"/>
            <a:ext cx="600016" cy="194925"/>
            <a:chOff x="928688" y="1258864"/>
            <a:chExt cx="659358" cy="194925"/>
          </a:xfrm>
        </p:grpSpPr>
        <p:sp>
          <p:nvSpPr>
            <p:cNvPr id="200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20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645609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9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3" name="Text Box"/>
          <p:cNvSpPr/>
          <p:nvPr/>
        </p:nvSpPr>
        <p:spPr>
          <a:xfrm>
            <a:off x="2963465" y="4646943"/>
            <a:ext cx="379419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하나은행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4" name="Text Box"/>
          <p:cNvSpPr/>
          <p:nvPr/>
        </p:nvSpPr>
        <p:spPr>
          <a:xfrm>
            <a:off x="3412045" y="4646942"/>
            <a:ext cx="62846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2020009900003</a:t>
            </a:r>
          </a:p>
        </p:txBody>
      </p:sp>
      <p:sp>
        <p:nvSpPr>
          <p:cNvPr id="195" name="Text Box"/>
          <p:cNvSpPr/>
          <p:nvPr/>
        </p:nvSpPr>
        <p:spPr>
          <a:xfrm>
            <a:off x="4584615" y="4653417"/>
            <a:ext cx="65150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6" name="Contact"/>
          <p:cNvSpPr>
            <a:spLocks noChangeAspect="1" noEditPoints="1"/>
          </p:cNvSpPr>
          <p:nvPr/>
        </p:nvSpPr>
        <p:spPr bwMode="auto">
          <a:xfrm>
            <a:off x="854475" y="470354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06223" y="4699433"/>
            <a:ext cx="418105" cy="109474"/>
            <a:chOff x="4294736" y="4596358"/>
            <a:chExt cx="418105" cy="109474"/>
          </a:xfrm>
        </p:grpSpPr>
        <p:sp>
          <p:nvSpPr>
            <p:cNvPr id="17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4106223" y="3906845"/>
            <a:ext cx="418105" cy="109474"/>
            <a:chOff x="4294736" y="4596358"/>
            <a:chExt cx="418105" cy="109474"/>
          </a:xfrm>
        </p:grpSpPr>
        <p:sp>
          <p:nvSpPr>
            <p:cNvPr id="20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106223" y="4173459"/>
            <a:ext cx="418105" cy="109474"/>
            <a:chOff x="4294736" y="4596358"/>
            <a:chExt cx="418105" cy="109474"/>
          </a:xfrm>
        </p:grpSpPr>
        <p:sp>
          <p:nvSpPr>
            <p:cNvPr id="207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9" name="Text Box"/>
          <p:cNvSpPr/>
          <p:nvPr/>
        </p:nvSpPr>
        <p:spPr>
          <a:xfrm>
            <a:off x="533164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0" name="Text Box"/>
          <p:cNvSpPr/>
          <p:nvPr/>
        </p:nvSpPr>
        <p:spPr>
          <a:xfrm>
            <a:off x="586912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1" name="Text Box"/>
          <p:cNvSpPr/>
          <p:nvPr/>
        </p:nvSpPr>
        <p:spPr>
          <a:xfrm>
            <a:off x="5331645" y="3594959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2" name="Text Box"/>
          <p:cNvSpPr/>
          <p:nvPr/>
        </p:nvSpPr>
        <p:spPr>
          <a:xfrm>
            <a:off x="5869125" y="3594897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3" name="Text Box"/>
          <p:cNvSpPr/>
          <p:nvPr/>
        </p:nvSpPr>
        <p:spPr>
          <a:xfrm>
            <a:off x="533164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4" name="Text Box"/>
          <p:cNvSpPr/>
          <p:nvPr/>
        </p:nvSpPr>
        <p:spPr>
          <a:xfrm>
            <a:off x="586912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215" name="Text Box"/>
          <p:cNvSpPr/>
          <p:nvPr/>
        </p:nvSpPr>
        <p:spPr>
          <a:xfrm>
            <a:off x="5331645" y="4127684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6" name="Text Box"/>
          <p:cNvSpPr/>
          <p:nvPr/>
        </p:nvSpPr>
        <p:spPr>
          <a:xfrm>
            <a:off x="5869125" y="412762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7" name="Text Box"/>
          <p:cNvSpPr/>
          <p:nvPr/>
        </p:nvSpPr>
        <p:spPr>
          <a:xfrm>
            <a:off x="533164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Text Box"/>
          <p:cNvSpPr/>
          <p:nvPr/>
        </p:nvSpPr>
        <p:spPr>
          <a:xfrm>
            <a:off x="586912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9" name="Text Box"/>
          <p:cNvSpPr/>
          <p:nvPr/>
        </p:nvSpPr>
        <p:spPr>
          <a:xfrm>
            <a:off x="533164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20" name="Text Box"/>
          <p:cNvSpPr/>
          <p:nvPr/>
        </p:nvSpPr>
        <p:spPr>
          <a:xfrm>
            <a:off x="586912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3B981-3075-4C2E-AC94-317E2926FD7B}"/>
              </a:ext>
            </a:extLst>
          </p:cNvPr>
          <p:cNvGraphicFramePr>
            <a:graphicFrameLocks noGrp="1"/>
          </p:cNvGraphicFramePr>
          <p:nvPr/>
        </p:nvGraphicFramePr>
        <p:xfrm>
          <a:off x="289659" y="5216099"/>
          <a:ext cx="6066340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6816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34952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D0DAC92F-24E8-4AC0-985B-EBCE2F04D714}"/>
              </a:ext>
            </a:extLst>
          </p:cNvPr>
          <p:cNvSpPr/>
          <p:nvPr/>
        </p:nvSpPr>
        <p:spPr>
          <a:xfrm>
            <a:off x="1056978" y="5243452"/>
            <a:ext cx="546394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6" name="Text Box">
            <a:extLst>
              <a:ext uri="{FF2B5EF4-FFF2-40B4-BE49-F238E27FC236}">
                <a16:creationId xmlns:a16="http://schemas.microsoft.com/office/drawing/2014/main" id="{4AEEAF8C-771D-4C65-B6E4-7873374789C8}"/>
              </a:ext>
            </a:extLst>
          </p:cNvPr>
          <p:cNvSpPr/>
          <p:nvPr/>
        </p:nvSpPr>
        <p:spPr>
          <a:xfrm>
            <a:off x="1476836" y="2432990"/>
            <a:ext cx="2396664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스마일점프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947DE-9DF0-423B-95D2-4EE1C110D9AB}"/>
              </a:ext>
            </a:extLst>
          </p:cNvPr>
          <p:cNvGrpSpPr/>
          <p:nvPr/>
        </p:nvGrpSpPr>
        <p:grpSpPr>
          <a:xfrm>
            <a:off x="1295089" y="2455598"/>
            <a:ext cx="134205" cy="144000"/>
            <a:chOff x="1152214" y="2465123"/>
            <a:chExt cx="134205" cy="144000"/>
          </a:xfrm>
        </p:grpSpPr>
        <p:sp>
          <p:nvSpPr>
            <p:cNvPr id="224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678E3F48-0EAD-413B-A887-C5C34DEE3D7B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508F024-CB70-4A46-BAE3-0EF66B3FC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Tap">
            <a:extLst>
              <a:ext uri="{FF2B5EF4-FFF2-40B4-BE49-F238E27FC236}">
                <a16:creationId xmlns:a16="http://schemas.microsoft.com/office/drawing/2014/main" id="{CCE27493-2174-4560-BD89-8519A0BD852C}"/>
              </a:ext>
            </a:extLst>
          </p:cNvPr>
          <p:cNvGrpSpPr>
            <a:grpSpLocks noChangeAspect="1"/>
          </p:cNvGrpSpPr>
          <p:nvPr/>
        </p:nvGrpSpPr>
        <p:grpSpPr>
          <a:xfrm>
            <a:off x="754069" y="3446916"/>
            <a:ext cx="336834" cy="471242"/>
            <a:chOff x="1228726" y="1538288"/>
            <a:chExt cx="982663" cy="1374776"/>
          </a:xfrm>
        </p:grpSpPr>
        <p:sp>
          <p:nvSpPr>
            <p:cNvPr id="189" name="Touch Point">
              <a:extLst>
                <a:ext uri="{FF2B5EF4-FFF2-40B4-BE49-F238E27FC236}">
                  <a16:creationId xmlns:a16="http://schemas.microsoft.com/office/drawing/2014/main" id="{85745E83-4EC3-4F55-8C3B-AD21895EF0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1" name="Hand">
              <a:extLst>
                <a:ext uri="{FF2B5EF4-FFF2-40B4-BE49-F238E27FC236}">
                  <a16:creationId xmlns:a16="http://schemas.microsoft.com/office/drawing/2014/main" id="{EBDABD97-BCD5-451C-9ABE-F1B9AFCDB8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6" name="타원 225">
            <a:extLst>
              <a:ext uri="{FF2B5EF4-FFF2-40B4-BE49-F238E27FC236}">
                <a16:creationId xmlns:a16="http://schemas.microsoft.com/office/drawing/2014/main" id="{B0405607-D002-4556-AD7C-E90BA91C3F56}"/>
              </a:ext>
            </a:extLst>
          </p:cNvPr>
          <p:cNvSpPr/>
          <p:nvPr/>
        </p:nvSpPr>
        <p:spPr bwMode="auto">
          <a:xfrm>
            <a:off x="373222" y="3245910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사각형 설명선 317">
            <a:extLst>
              <a:ext uri="{FF2B5EF4-FFF2-40B4-BE49-F238E27FC236}">
                <a16:creationId xmlns:a16="http://schemas.microsoft.com/office/drawing/2014/main" id="{1AC609C9-952C-4571-A039-961C9E582FDF}"/>
              </a:ext>
            </a:extLst>
          </p:cNvPr>
          <p:cNvSpPr/>
          <p:nvPr/>
        </p:nvSpPr>
        <p:spPr bwMode="auto">
          <a:xfrm>
            <a:off x="1537529" y="2161431"/>
            <a:ext cx="4677433" cy="3115787"/>
          </a:xfrm>
          <a:prstGeom prst="wedgeRectCallout">
            <a:avLst>
              <a:gd name="adj1" fmla="val -60966"/>
              <a:gd name="adj2" fmla="val -6550"/>
            </a:avLst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ko-KR" altLang="en-US" dirty="0">
              <a:latin typeface="+mn-ea"/>
            </a:endParaRP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0029384-3D8E-4F93-860C-2D9D923BCE28}"/>
              </a:ext>
            </a:extLst>
          </p:cNvPr>
          <p:cNvGrpSpPr/>
          <p:nvPr/>
        </p:nvGrpSpPr>
        <p:grpSpPr>
          <a:xfrm>
            <a:off x="1598029" y="2239205"/>
            <a:ext cx="4540420" cy="2940038"/>
            <a:chOff x="229289" y="275292"/>
            <a:chExt cx="5265349" cy="3495064"/>
          </a:xfrm>
        </p:grpSpPr>
        <p:grpSp>
          <p:nvGrpSpPr>
            <p:cNvPr id="232" name="Window" descr="&lt;SmartSettings&gt;&lt;SmartResize enabled=&quot;True&quot; minWidth=&quot;60&quot; minHeight=&quot;30&quot; /&gt;&lt;/SmartSettings&gt;">
              <a:extLst>
                <a:ext uri="{FF2B5EF4-FFF2-40B4-BE49-F238E27FC236}">
                  <a16:creationId xmlns:a16="http://schemas.microsoft.com/office/drawing/2014/main" id="{E556ABAF-4B5B-4E4D-89E2-8421AF7CD373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229289" y="275292"/>
              <a:ext cx="5265349" cy="3495064"/>
              <a:chOff x="595684" y="1261242"/>
              <a:chExt cx="6668462" cy="4352544"/>
            </a:xfrm>
          </p:grpSpPr>
          <p:sp>
            <p:nvSpPr>
              <p:cNvPr id="248" name="Window Body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3DDBF4EF-2F9A-43DB-B759-C2A61AE4BAB0}"/>
                  </a:ext>
                </a:extLst>
              </p:cNvPr>
              <p:cNvSpPr/>
              <p:nvPr/>
            </p:nvSpPr>
            <p:spPr>
              <a:xfrm>
                <a:off x="595684" y="1498986"/>
                <a:ext cx="6668462" cy="4114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49" name="Title Bar" descr="&lt;Tags&gt;&lt;SMARTRESIZEANCHORS&gt;Absolute,None,Absolute,Absolute&lt;/SMARTRESIZEANCHORS&gt;&lt;/Tags&gt;">
                <a:extLst>
                  <a:ext uri="{FF2B5EF4-FFF2-40B4-BE49-F238E27FC236}">
                    <a16:creationId xmlns:a16="http://schemas.microsoft.com/office/drawing/2014/main" id="{EAB23FF6-9BF1-4BFD-8346-4C6B9C6D0002}"/>
                  </a:ext>
                </a:extLst>
              </p:cNvPr>
              <p:cNvSpPr/>
              <p:nvPr/>
            </p:nvSpPr>
            <p:spPr>
              <a:xfrm>
                <a:off x="595685" y="1261242"/>
                <a:ext cx="6668461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조직도</a:t>
                </a:r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50" name="Close Butt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43C53198-EB03-4285-BDBC-BC24FC1C47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3262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3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899ABAEB-A6FF-4B81-9611-1C412DC4DE36}"/>
                </a:ext>
              </a:extLst>
            </p:cNvPr>
            <p:cNvGrpSpPr/>
            <p:nvPr/>
          </p:nvGrpSpPr>
          <p:grpSpPr>
            <a:xfrm>
              <a:off x="374230" y="618578"/>
              <a:ext cx="2253640" cy="1723028"/>
              <a:chOff x="595686" y="1184134"/>
              <a:chExt cx="1828800" cy="1723028"/>
            </a:xfrm>
          </p:grpSpPr>
          <p:sp>
            <p:nvSpPr>
              <p:cNvPr id="246" name="Panel" descr="&lt;Tags&gt;&lt;SMARTRESIZEANCHORS&gt;Absolute,Relative,Relative,Relative&lt;/SMARTRESIZEANCHORS&gt;&lt;/Tags&gt;">
                <a:extLst>
                  <a:ext uri="{FF2B5EF4-FFF2-40B4-BE49-F238E27FC236}">
                    <a16:creationId xmlns:a16="http://schemas.microsoft.com/office/drawing/2014/main" id="{5F005658-042B-496A-962A-9C25F3536D68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47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61BFE5CD-7E70-410E-B510-092C3B57E708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359145" cy="16830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조직도</a:t>
                </a:r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D64E6C80-5D3E-4F46-B4A6-6876F5A6A2F0}"/>
                </a:ext>
              </a:extLst>
            </p:cNvPr>
            <p:cNvGrpSpPr/>
            <p:nvPr/>
          </p:nvGrpSpPr>
          <p:grpSpPr>
            <a:xfrm>
              <a:off x="2796211" y="618578"/>
              <a:ext cx="2550146" cy="1723028"/>
              <a:chOff x="595686" y="1184134"/>
              <a:chExt cx="1828800" cy="1723028"/>
            </a:xfrm>
          </p:grpSpPr>
          <p:sp>
            <p:nvSpPr>
              <p:cNvPr id="244" name="Panel" descr="&lt;Tags&gt;&lt;SMARTRESIZEANCHORS&gt;Absolute,Relative,Relative,Relative&lt;/SMARTRESIZEANCHORS&gt;&lt;/Tags&gt;">
                <a:extLst>
                  <a:ext uri="{FF2B5EF4-FFF2-40B4-BE49-F238E27FC236}">
                    <a16:creationId xmlns:a16="http://schemas.microsoft.com/office/drawing/2014/main" id="{6260ADD9-61FB-43E6-B60B-4A53DD1E4388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7D650FEF-496D-4C49-BD82-BD549ED2F99F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402706" cy="16830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상세정보</a:t>
                </a:r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5" name="Placeholder">
              <a:extLst>
                <a:ext uri="{FF2B5EF4-FFF2-40B4-BE49-F238E27FC236}">
                  <a16:creationId xmlns:a16="http://schemas.microsoft.com/office/drawing/2014/main" id="{2998EE7F-21B5-41DC-AE61-E022B7912D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77197" y="846791"/>
              <a:ext cx="902776" cy="1008112"/>
              <a:chOff x="6827020" y="2346996"/>
              <a:chExt cx="902776" cy="1008112"/>
            </a:xfrm>
            <a:solidFill>
              <a:srgbClr val="FFFFFF"/>
            </a:solidFill>
          </p:grpSpPr>
          <p:sp>
            <p:nvSpPr>
              <p:cNvPr id="242" name="Border">
                <a:extLst>
                  <a:ext uri="{FF2B5EF4-FFF2-40B4-BE49-F238E27FC236}">
                    <a16:creationId xmlns:a16="http://schemas.microsoft.com/office/drawing/2014/main" id="{5B0981CC-4756-48F9-8117-8A3332377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020" y="2346996"/>
                <a:ext cx="902776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User">
                <a:extLst>
                  <a:ext uri="{FF2B5EF4-FFF2-40B4-BE49-F238E27FC236}">
                    <a16:creationId xmlns:a16="http://schemas.microsoft.com/office/drawing/2014/main" id="{745BA5CE-1A98-4453-9DE5-EDA199706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763" y="2522893"/>
                <a:ext cx="721288" cy="721647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6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086DCB65-6676-4AC9-9247-FB21268B5EC6}"/>
                </a:ext>
              </a:extLst>
            </p:cNvPr>
            <p:cNvGrpSpPr/>
            <p:nvPr/>
          </p:nvGrpSpPr>
          <p:grpSpPr>
            <a:xfrm>
              <a:off x="2796210" y="2398756"/>
              <a:ext cx="2550146" cy="1250950"/>
              <a:chOff x="595686" y="1184134"/>
              <a:chExt cx="1828800" cy="1723028"/>
            </a:xfrm>
          </p:grpSpPr>
          <p:sp>
            <p:nvSpPr>
              <p:cNvPr id="240" name="Panel" descr="&lt;Tags&gt;&lt;SMARTRESIZEANCHORS&gt;Absolute,Relative,Relative,Relative&lt;/SMARTRESIZEANCHORS&gt;&lt;/Tags&gt;">
                <a:extLst>
                  <a:ext uri="{FF2B5EF4-FFF2-40B4-BE49-F238E27FC236}">
                    <a16:creationId xmlns:a16="http://schemas.microsoft.com/office/drawing/2014/main" id="{6E0AF607-DE42-4593-9709-E279572F5B23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41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EA79AA54-F91D-4531-AC74-CFE8CAF7D87B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04007" cy="23181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선택된 사용자</a:t>
                </a:r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7" name="Box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A07CAC5-4211-4158-BAD1-CA8481348FB0}"/>
                </a:ext>
              </a:extLst>
            </p:cNvPr>
            <p:cNvSpPr/>
            <p:nvPr/>
          </p:nvSpPr>
          <p:spPr>
            <a:xfrm>
              <a:off x="377437" y="2447263"/>
              <a:ext cx="2253640" cy="12024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김연천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팀장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양세랑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차장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박성균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차장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양진규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과장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김연준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과장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고두현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과장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박주연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주임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</p:txBody>
        </p:sp>
        <p:sp>
          <p:nvSpPr>
            <p:cNvPr id="238" name="Selection Overlay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14227C80-8C85-4F49-A2F0-9ABA3E8A900A}"/>
                </a:ext>
              </a:extLst>
            </p:cNvPr>
            <p:cNvSpPr/>
            <p:nvPr/>
          </p:nvSpPr>
          <p:spPr>
            <a:xfrm>
              <a:off x="374230" y="3135940"/>
              <a:ext cx="2253640" cy="154356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39" name="Box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8F70166-FA4F-4A59-9F6A-A284C2271E08}"/>
                </a:ext>
              </a:extLst>
            </p:cNvPr>
            <p:cNvSpPr/>
            <p:nvPr/>
          </p:nvSpPr>
          <p:spPr>
            <a:xfrm>
              <a:off x="2861963" y="2568699"/>
              <a:ext cx="2253640" cy="82065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고두현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과장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 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정보개발팀 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[</a:t>
              </a:r>
              <a:r>
                <a:rPr lang="ko-KR" altLang="en-US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스마일게이트 홀딩스</a:t>
              </a:r>
              <a:r>
                <a:rPr lang="en-US" altLang="ko-KR" sz="6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30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정산내역 등록 </a:t>
            </a:r>
            <a:r>
              <a:rPr lang="en-US" altLang="ko-KR" sz="1800" dirty="0">
                <a:latin typeface="+mn-ea"/>
                <a:ea typeface="+mn-ea"/>
              </a:rPr>
              <a:t>(4/5)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7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75530"/>
              </p:ext>
            </p:extLst>
          </p:nvPr>
        </p:nvGraphicFramePr>
        <p:xfrm>
          <a:off x="6823920" y="800104"/>
          <a:ext cx="2154980" cy="296846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/>
                        <a:t>가맹점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</a:t>
                      </a:r>
                      <a:r>
                        <a:rPr lang="en-US" altLang="ko-KR" sz="700" baseline="0" dirty="0"/>
                        <a:t> </a:t>
                      </a:r>
                      <a:r>
                        <a:rPr lang="ko-KR" altLang="en-US" sz="700" baseline="0"/>
                        <a:t>금액을 사용한 사용처 수동 입력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일자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사용일자 달력 선택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첨부파일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파일첨부 기능 제공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en-US" altLang="ko-KR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* </a:t>
                      </a:r>
                      <a:r>
                        <a:rPr lang="ko-KR" altLang="en-US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활동보고서 </a:t>
                      </a:r>
                      <a:r>
                        <a:rPr lang="en-US" altLang="ko-KR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or </a:t>
                      </a:r>
                      <a:r>
                        <a:rPr lang="ko-KR" altLang="en-US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  <a:sym typeface="Wingdings" pitchFamily="2" charset="2"/>
                        </a:rPr>
                        <a:t>기타 첨부파일용</a:t>
                      </a:r>
                      <a:endParaRPr lang="en-US" altLang="ko-KR" sz="700" b="1" u="sng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0352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92508" y="1816627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/>
          <p:nvPr/>
        </p:nvCxnSpPr>
        <p:spPr>
          <a:xfrm>
            <a:off x="243271" y="1758303"/>
            <a:ext cx="21741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92509" y="3034633"/>
          <a:ext cx="6066340" cy="1853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4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26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1813324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21212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b="1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6016849" y="5562430"/>
            <a:ext cx="3420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2507" y="1901542"/>
          <a:ext cx="6066342" cy="7567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98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52648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5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신청일자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[SGH][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동호회</a:t>
                      </a:r>
                      <a:r>
                        <a:rPr lang="ko-KR" altLang="en-US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비용정산</a:t>
                      </a:r>
                      <a:r>
                        <a:rPr lang="en-US" altLang="ko-KR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_20201013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동호회명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05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805" y="2834578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1. </a:t>
            </a:r>
            <a:r>
              <a:rPr lang="ko-KR" altLang="en-US" sz="700" dirty="0" err="1">
                <a:latin typeface="+mn-ea"/>
              </a:rPr>
              <a:t>정산내역</a:t>
            </a:r>
            <a:endParaRPr lang="ko-KR" altLang="en-US" sz="700" dirty="0">
              <a:latin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799537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5619043" y="5562430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5005466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검토요청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772919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5392239" y="2754891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추가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2991029" y="335037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2991029" y="3615184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92507" y="4920217"/>
          <a:ext cx="6065830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4513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74" name="Text Box"/>
          <p:cNvSpPr/>
          <p:nvPr/>
        </p:nvSpPr>
        <p:spPr>
          <a:xfrm>
            <a:off x="1519475" y="33299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7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05778" y="3333482"/>
            <a:ext cx="600016" cy="194925"/>
            <a:chOff x="928688" y="1258802"/>
            <a:chExt cx="659358" cy="194925"/>
          </a:xfrm>
        </p:grpSpPr>
        <p:sp>
          <p:nvSpPr>
            <p:cNvPr id="77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2020-10-13</a:t>
              </a:r>
            </a:p>
          </p:txBody>
        </p:sp>
        <p:sp>
          <p:nvSpPr>
            <p:cNvPr id="79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D22C6-EC79-49D2-B2F4-72CBB39ACE91}"/>
              </a:ext>
            </a:extLst>
          </p:cNvPr>
          <p:cNvGrpSpPr/>
          <p:nvPr/>
        </p:nvGrpSpPr>
        <p:grpSpPr>
          <a:xfrm>
            <a:off x="1066393" y="3326751"/>
            <a:ext cx="389565" cy="194925"/>
            <a:chOff x="1066393" y="3326751"/>
            <a:chExt cx="389565" cy="194925"/>
          </a:xfrm>
        </p:grpSpPr>
        <p:sp>
          <p:nvSpPr>
            <p:cNvPr id="81" name="Text Box" descr="&lt;Tags&gt;&lt;SMARTRESIZEANCHORS&gt;Absolute,Absolute,Absolute,Absolute&lt;/SMARTRESIZEANCHORS&gt;&lt;/Tags&gt;"/>
            <p:cNvSpPr/>
            <p:nvPr/>
          </p:nvSpPr>
          <p:spPr>
            <a:xfrm>
              <a:off x="1066393" y="3326751"/>
              <a:ext cx="25470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Tags&gt;&lt;SMARTRESIZEANCHORS&gt;Absolute,Absolute,None,Absolute&lt;/SMARTRESIZEANCHORS&gt;&lt;/Tags&gt;"/>
            <p:cNvSpPr/>
            <p:nvPr/>
          </p:nvSpPr>
          <p:spPr>
            <a:xfrm>
              <a:off x="1321753" y="335221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356851" y="3408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3" name="Text 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A27601E-0DA6-4A2B-8274-C6D49B67D6E9}"/>
              </a:ext>
            </a:extLst>
          </p:cNvPr>
          <p:cNvSpPr/>
          <p:nvPr/>
        </p:nvSpPr>
        <p:spPr>
          <a:xfrm>
            <a:off x="892175" y="2433054"/>
            <a:ext cx="38548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스마일학</a:t>
            </a:r>
            <a:endParaRPr lang="en-US" altLang="ko-KR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600" dirty="0" err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스마일락</a:t>
            </a:r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3519488" y="33335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Contact"/>
          <p:cNvSpPr>
            <a:spLocks noChangeAspect="1" noEditPoints="1"/>
          </p:cNvSpPr>
          <p:nvPr/>
        </p:nvSpPr>
        <p:spPr bwMode="auto">
          <a:xfrm>
            <a:off x="854475" y="33836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4" name="Text Box"/>
          <p:cNvSpPr/>
          <p:nvPr/>
        </p:nvSpPr>
        <p:spPr>
          <a:xfrm>
            <a:off x="1519475" y="3591400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5" name="Date Field" descr="&lt;SmartSettings&gt;&lt;SmartResize enabled=&quot;True&quot; minWidth=&quot;20&quot; minHeight=&quot;13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05778" y="3594897"/>
            <a:ext cx="600016" cy="194925"/>
            <a:chOff x="928688" y="1258802"/>
            <a:chExt cx="659358" cy="194925"/>
          </a:xfrm>
        </p:grpSpPr>
        <p:sp>
          <p:nvSpPr>
            <p:cNvPr id="144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2020-10-08</a:t>
              </a:r>
            </a:p>
          </p:txBody>
        </p:sp>
        <p:sp>
          <p:nvSpPr>
            <p:cNvPr id="145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587151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41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9" name="Text Box"/>
          <p:cNvSpPr/>
          <p:nvPr/>
        </p:nvSpPr>
        <p:spPr>
          <a:xfrm>
            <a:off x="3519488" y="3594959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0" name="Contact"/>
          <p:cNvSpPr>
            <a:spLocks noChangeAspect="1" noEditPoints="1"/>
          </p:cNvSpPr>
          <p:nvPr/>
        </p:nvSpPr>
        <p:spPr bwMode="auto">
          <a:xfrm>
            <a:off x="854475" y="3645083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Text Box"/>
          <p:cNvSpPr/>
          <p:nvPr/>
        </p:nvSpPr>
        <p:spPr>
          <a:xfrm>
            <a:off x="1519475" y="38583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48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05778" y="3855532"/>
            <a:ext cx="600016" cy="194925"/>
            <a:chOff x="928688" y="1252452"/>
            <a:chExt cx="659358" cy="194925"/>
          </a:xfrm>
        </p:grpSpPr>
        <p:sp>
          <p:nvSpPr>
            <p:cNvPr id="157" name="Text Box"/>
            <p:cNvSpPr/>
            <p:nvPr/>
          </p:nvSpPr>
          <p:spPr>
            <a:xfrm>
              <a:off x="928688" y="125245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2020-10-06</a:t>
              </a:r>
            </a:p>
          </p:txBody>
        </p:sp>
        <p:sp>
          <p:nvSpPr>
            <p:cNvPr id="15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85413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5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 Box"/>
          <p:cNvSpPr/>
          <p:nvPr/>
        </p:nvSpPr>
        <p:spPr>
          <a:xfrm>
            <a:off x="3519488" y="38619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3" name="Contact"/>
          <p:cNvSpPr>
            <a:spLocks noChangeAspect="1" noEditPoints="1"/>
          </p:cNvSpPr>
          <p:nvPr/>
        </p:nvSpPr>
        <p:spPr bwMode="auto">
          <a:xfrm>
            <a:off x="854475" y="39120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519475" y="412412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6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305778" y="4127622"/>
            <a:ext cx="600016" cy="194925"/>
            <a:chOff x="928688" y="1258802"/>
            <a:chExt cx="659358" cy="194925"/>
          </a:xfrm>
        </p:grpSpPr>
        <p:sp>
          <p:nvSpPr>
            <p:cNvPr id="170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2020-10-02</a:t>
              </a:r>
            </a:p>
          </p:txBody>
        </p:sp>
        <p:sp>
          <p:nvSpPr>
            <p:cNvPr id="17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11987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6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Text Box"/>
          <p:cNvSpPr/>
          <p:nvPr/>
        </p:nvSpPr>
        <p:spPr>
          <a:xfrm>
            <a:off x="3519488" y="412768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Contact"/>
          <p:cNvSpPr>
            <a:spLocks noChangeAspect="1" noEditPoints="1"/>
          </p:cNvSpPr>
          <p:nvPr/>
        </p:nvSpPr>
        <p:spPr bwMode="auto">
          <a:xfrm>
            <a:off x="854475" y="417780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16" y="346850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1916" y="3729176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1916" y="399619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1916" y="4260564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1916" y="452547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1916" y="478984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32" name="Button"/>
          <p:cNvSpPr/>
          <p:nvPr/>
        </p:nvSpPr>
        <p:spPr>
          <a:xfrm>
            <a:off x="2991029" y="440790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7" name="Text Box"/>
          <p:cNvSpPr/>
          <p:nvPr/>
        </p:nvSpPr>
        <p:spPr>
          <a:xfrm>
            <a:off x="1519475" y="438411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8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05778" y="4387677"/>
            <a:ext cx="600016" cy="194925"/>
            <a:chOff x="928688" y="1258864"/>
            <a:chExt cx="659358" cy="194925"/>
          </a:xfrm>
        </p:grpSpPr>
        <p:sp>
          <p:nvSpPr>
            <p:cNvPr id="187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18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382983"/>
            <a:ext cx="389565" cy="194925"/>
            <a:chOff x="1543135" y="1551296"/>
            <a:chExt cx="389565" cy="194925"/>
          </a:xfrm>
          <a:solidFill>
            <a:srgbClr val="FFFFFF"/>
          </a:solidFill>
        </p:grpSpPr>
        <p:sp>
          <p:nvSpPr>
            <p:cNvPr id="18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51296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2" name="Text Box"/>
          <p:cNvSpPr/>
          <p:nvPr/>
        </p:nvSpPr>
        <p:spPr>
          <a:xfrm>
            <a:off x="3519488" y="438767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Contact"/>
          <p:cNvSpPr>
            <a:spLocks noChangeAspect="1" noEditPoints="1"/>
          </p:cNvSpPr>
          <p:nvPr/>
        </p:nvSpPr>
        <p:spPr bwMode="auto">
          <a:xfrm>
            <a:off x="854475" y="443780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Text Box"/>
          <p:cNvSpPr/>
          <p:nvPr/>
        </p:nvSpPr>
        <p:spPr>
          <a:xfrm>
            <a:off x="1519475" y="464985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91" name="Date Field" descr="&lt;SmartSettings&gt;&lt;SmartResize enabled=&quot;True&quot; minWidth=&quot;20&quot; minHeight=&quot;13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305778" y="4653417"/>
            <a:ext cx="600016" cy="194925"/>
            <a:chOff x="928688" y="1258864"/>
            <a:chExt cx="659358" cy="194925"/>
          </a:xfrm>
        </p:grpSpPr>
        <p:sp>
          <p:nvSpPr>
            <p:cNvPr id="200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20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645609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9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5" name="Text Box"/>
          <p:cNvSpPr/>
          <p:nvPr/>
        </p:nvSpPr>
        <p:spPr>
          <a:xfrm>
            <a:off x="3519488" y="465341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6" name="Contact"/>
          <p:cNvSpPr>
            <a:spLocks noChangeAspect="1" noEditPoints="1"/>
          </p:cNvSpPr>
          <p:nvPr/>
        </p:nvSpPr>
        <p:spPr bwMode="auto">
          <a:xfrm>
            <a:off x="854475" y="470354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93703" y="4699433"/>
            <a:ext cx="418105" cy="109474"/>
            <a:chOff x="4294736" y="4596358"/>
            <a:chExt cx="418105" cy="109474"/>
          </a:xfrm>
        </p:grpSpPr>
        <p:sp>
          <p:nvSpPr>
            <p:cNvPr id="17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993703" y="3906845"/>
            <a:ext cx="418105" cy="109474"/>
            <a:chOff x="4294736" y="4596358"/>
            <a:chExt cx="418105" cy="109474"/>
          </a:xfrm>
        </p:grpSpPr>
        <p:sp>
          <p:nvSpPr>
            <p:cNvPr id="20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2993703" y="4173459"/>
            <a:ext cx="418105" cy="109474"/>
            <a:chOff x="4294736" y="4596358"/>
            <a:chExt cx="418105" cy="109474"/>
          </a:xfrm>
        </p:grpSpPr>
        <p:sp>
          <p:nvSpPr>
            <p:cNvPr id="207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9" name="Text Box"/>
          <p:cNvSpPr/>
          <p:nvPr/>
        </p:nvSpPr>
        <p:spPr>
          <a:xfrm>
            <a:off x="533164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0" name="Text Box"/>
          <p:cNvSpPr/>
          <p:nvPr/>
        </p:nvSpPr>
        <p:spPr>
          <a:xfrm>
            <a:off x="586912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1" name="Text Box"/>
          <p:cNvSpPr/>
          <p:nvPr/>
        </p:nvSpPr>
        <p:spPr>
          <a:xfrm>
            <a:off x="5331645" y="3594959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2" name="Text Box"/>
          <p:cNvSpPr/>
          <p:nvPr/>
        </p:nvSpPr>
        <p:spPr>
          <a:xfrm>
            <a:off x="5869125" y="3594897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3" name="Text Box"/>
          <p:cNvSpPr/>
          <p:nvPr/>
        </p:nvSpPr>
        <p:spPr>
          <a:xfrm>
            <a:off x="533164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4" name="Text Box"/>
          <p:cNvSpPr/>
          <p:nvPr/>
        </p:nvSpPr>
        <p:spPr>
          <a:xfrm>
            <a:off x="586912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215" name="Text Box"/>
          <p:cNvSpPr/>
          <p:nvPr/>
        </p:nvSpPr>
        <p:spPr>
          <a:xfrm>
            <a:off x="5331645" y="4127684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6" name="Text Box"/>
          <p:cNvSpPr/>
          <p:nvPr/>
        </p:nvSpPr>
        <p:spPr>
          <a:xfrm>
            <a:off x="5869125" y="412762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7" name="Text Box"/>
          <p:cNvSpPr/>
          <p:nvPr/>
        </p:nvSpPr>
        <p:spPr>
          <a:xfrm>
            <a:off x="533164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Text Box"/>
          <p:cNvSpPr/>
          <p:nvPr/>
        </p:nvSpPr>
        <p:spPr>
          <a:xfrm>
            <a:off x="586912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9" name="Text Box"/>
          <p:cNvSpPr/>
          <p:nvPr/>
        </p:nvSpPr>
        <p:spPr>
          <a:xfrm>
            <a:off x="533164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20" name="Text Box"/>
          <p:cNvSpPr/>
          <p:nvPr/>
        </p:nvSpPr>
        <p:spPr>
          <a:xfrm>
            <a:off x="586912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3B981-3075-4C2E-AC94-317E2926FD7B}"/>
              </a:ext>
            </a:extLst>
          </p:cNvPr>
          <p:cNvGraphicFramePr>
            <a:graphicFrameLocks noGrp="1"/>
          </p:cNvGraphicFramePr>
          <p:nvPr/>
        </p:nvGraphicFramePr>
        <p:xfrm>
          <a:off x="289659" y="5216099"/>
          <a:ext cx="6066340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6816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34952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D0DAC92F-24E8-4AC0-985B-EBCE2F04D714}"/>
              </a:ext>
            </a:extLst>
          </p:cNvPr>
          <p:cNvSpPr/>
          <p:nvPr/>
        </p:nvSpPr>
        <p:spPr>
          <a:xfrm>
            <a:off x="1056978" y="5243452"/>
            <a:ext cx="546394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947DE-9DF0-423B-95D2-4EE1C110D9AB}"/>
              </a:ext>
            </a:extLst>
          </p:cNvPr>
          <p:cNvGrpSpPr/>
          <p:nvPr/>
        </p:nvGrpSpPr>
        <p:grpSpPr>
          <a:xfrm>
            <a:off x="1295089" y="2455598"/>
            <a:ext cx="134205" cy="144000"/>
            <a:chOff x="1152214" y="2465123"/>
            <a:chExt cx="134205" cy="144000"/>
          </a:xfrm>
        </p:grpSpPr>
        <p:sp>
          <p:nvSpPr>
            <p:cNvPr id="224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678E3F48-0EAD-413B-A887-C5C34DEE3D7B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508F024-CB70-4A46-BAE3-0EF66B3FC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B66B117-2409-4D66-8D83-2DF578E20352}"/>
              </a:ext>
            </a:extLst>
          </p:cNvPr>
          <p:cNvGrpSpPr/>
          <p:nvPr/>
        </p:nvGrpSpPr>
        <p:grpSpPr>
          <a:xfrm>
            <a:off x="3888927" y="2458255"/>
            <a:ext cx="134205" cy="144000"/>
            <a:chOff x="1152214" y="2465123"/>
            <a:chExt cx="134205" cy="144000"/>
          </a:xfrm>
        </p:grpSpPr>
        <p:sp>
          <p:nvSpPr>
            <p:cNvPr id="1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E0A33D88-4F82-4272-B6E1-11A4768CB88C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AE58D5B-6F52-4EFE-9F7C-758646F8E1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 Box">
            <a:extLst>
              <a:ext uri="{FF2B5EF4-FFF2-40B4-BE49-F238E27FC236}">
                <a16:creationId xmlns:a16="http://schemas.microsoft.com/office/drawing/2014/main" id="{5BC4C17C-9DA9-474D-B353-BFC3D8E7E99F}"/>
              </a:ext>
            </a:extLst>
          </p:cNvPr>
          <p:cNvSpPr/>
          <p:nvPr/>
        </p:nvSpPr>
        <p:spPr>
          <a:xfrm>
            <a:off x="1476836" y="2426642"/>
            <a:ext cx="2396664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스마일점프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3" name="Date Picker">
            <a:extLst>
              <a:ext uri="{FF2B5EF4-FFF2-40B4-BE49-F238E27FC236}">
                <a16:creationId xmlns:a16="http://schemas.microsoft.com/office/drawing/2014/main" id="{0E5CFF51-BC53-430F-A3B4-E8FA50E7ABD0}"/>
              </a:ext>
            </a:extLst>
          </p:cNvPr>
          <p:cNvGrpSpPr/>
          <p:nvPr/>
        </p:nvGrpSpPr>
        <p:grpSpPr>
          <a:xfrm>
            <a:off x="2404366" y="3903144"/>
            <a:ext cx="1118286" cy="924859"/>
            <a:chOff x="617292" y="2012745"/>
            <a:chExt cx="1973507" cy="1632155"/>
          </a:xfrm>
        </p:grpSpPr>
        <p:sp>
          <p:nvSpPr>
            <p:cNvPr id="164" name="Box">
              <a:extLst>
                <a:ext uri="{FF2B5EF4-FFF2-40B4-BE49-F238E27FC236}">
                  <a16:creationId xmlns:a16="http://schemas.microsoft.com/office/drawing/2014/main" id="{062ECF27-214B-42DD-8A53-8D5FE526B00E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0" name="Month">
              <a:extLst>
                <a:ext uri="{FF2B5EF4-FFF2-40B4-BE49-F238E27FC236}">
                  <a16:creationId xmlns:a16="http://schemas.microsoft.com/office/drawing/2014/main" id="{7C307F3F-C33B-4A2A-A097-7E0E16F95C82}"/>
                </a:ext>
              </a:extLst>
            </p:cNvPr>
            <p:cNvSpPr txBox="1"/>
            <p:nvPr/>
          </p:nvSpPr>
          <p:spPr>
            <a:xfrm>
              <a:off x="1135636" y="2089680"/>
              <a:ext cx="936825" cy="320459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181" name="Days">
              <a:extLst>
                <a:ext uri="{FF2B5EF4-FFF2-40B4-BE49-F238E27FC236}">
                  <a16:creationId xmlns:a16="http://schemas.microsoft.com/office/drawing/2014/main" id="{9DCB6291-1295-41E0-BD10-BA719CC72D64}"/>
                </a:ext>
              </a:extLst>
            </p:cNvPr>
            <p:cNvGrpSpPr/>
            <p:nvPr/>
          </p:nvGrpSpPr>
          <p:grpSpPr>
            <a:xfrm>
              <a:off x="720016" y="2575447"/>
              <a:ext cx="1793521" cy="1018723"/>
              <a:chOff x="741024" y="2578764"/>
              <a:chExt cx="1793521" cy="1018723"/>
            </a:xfrm>
          </p:grpSpPr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9C7298A2-8785-4583-A958-508678E87AAD}"/>
                  </a:ext>
                </a:extLst>
              </p:cNvPr>
              <p:cNvSpPr txBox="1"/>
              <p:nvPr/>
            </p:nvSpPr>
            <p:spPr>
              <a:xfrm>
                <a:off x="2112095" y="2578764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72CC9C16-4C2A-4D9B-A692-0DFDE9999048}"/>
                  </a:ext>
                </a:extLst>
              </p:cNvPr>
              <p:cNvSpPr txBox="1"/>
              <p:nvPr/>
            </p:nvSpPr>
            <p:spPr>
              <a:xfrm>
                <a:off x="2068249" y="2785919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911407C5-BE6C-4A36-9776-D5F1A418E1B4}"/>
                  </a:ext>
                </a:extLst>
              </p:cNvPr>
              <p:cNvSpPr txBox="1"/>
              <p:nvPr/>
            </p:nvSpPr>
            <p:spPr>
              <a:xfrm>
                <a:off x="2068249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7D6B558F-8FC5-4282-B34D-DAB8E877CF79}"/>
                  </a:ext>
                </a:extLst>
              </p:cNvPr>
              <p:cNvSpPr txBox="1"/>
              <p:nvPr/>
            </p:nvSpPr>
            <p:spPr>
              <a:xfrm>
                <a:off x="2068249" y="3200230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F914BC05-C4DB-486B-83C4-640A8B6B2519}"/>
                  </a:ext>
                </a:extLst>
              </p:cNvPr>
              <p:cNvSpPr txBox="1"/>
              <p:nvPr/>
            </p:nvSpPr>
            <p:spPr>
              <a:xfrm>
                <a:off x="2377538" y="2578764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4E4F389E-3057-4BF3-9107-DC5A7423971F}"/>
                  </a:ext>
                </a:extLst>
              </p:cNvPr>
              <p:cNvSpPr txBox="1"/>
              <p:nvPr/>
            </p:nvSpPr>
            <p:spPr>
              <a:xfrm>
                <a:off x="2308232" y="2785919"/>
                <a:ext cx="226313" cy="24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529B6CC2-B940-4EEE-A493-C3B13D85C0BB}"/>
                  </a:ext>
                </a:extLst>
              </p:cNvPr>
              <p:cNvSpPr txBox="1"/>
              <p:nvPr/>
            </p:nvSpPr>
            <p:spPr>
              <a:xfrm>
                <a:off x="2333692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B4BA1FC5-4353-4C01-802E-B4A3660DB113}"/>
                  </a:ext>
                </a:extLst>
              </p:cNvPr>
              <p:cNvSpPr txBox="1"/>
              <p:nvPr/>
            </p:nvSpPr>
            <p:spPr>
              <a:xfrm>
                <a:off x="2333692" y="3200230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0D9B7F73-5AEA-406C-BB75-829F735401C7}"/>
                  </a:ext>
                </a:extLst>
              </p:cNvPr>
              <p:cNvSpPr txBox="1"/>
              <p:nvPr/>
            </p:nvSpPr>
            <p:spPr>
              <a:xfrm>
                <a:off x="784870" y="2785919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DC358F5-CFAF-4274-A448-3B5AB8E610C9}"/>
                  </a:ext>
                </a:extLst>
              </p:cNvPr>
              <p:cNvSpPr txBox="1"/>
              <p:nvPr/>
            </p:nvSpPr>
            <p:spPr>
              <a:xfrm>
                <a:off x="741024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2E865FF7-A761-404C-8944-8A30BCABF555}"/>
                  </a:ext>
                </a:extLst>
              </p:cNvPr>
              <p:cNvSpPr txBox="1"/>
              <p:nvPr/>
            </p:nvSpPr>
            <p:spPr>
              <a:xfrm>
                <a:off x="741024" y="3200228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93E2B61D-9F96-4933-A37D-CFF3E86CE657}"/>
                  </a:ext>
                </a:extLst>
              </p:cNvPr>
              <p:cNvSpPr txBox="1"/>
              <p:nvPr/>
            </p:nvSpPr>
            <p:spPr>
              <a:xfrm>
                <a:off x="741024" y="3407382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5B5C9238-6847-42D0-B024-187B34E431B6}"/>
                  </a:ext>
                </a:extLst>
              </p:cNvPr>
              <p:cNvSpPr txBox="1"/>
              <p:nvPr/>
            </p:nvSpPr>
            <p:spPr>
              <a:xfrm>
                <a:off x="1050314" y="2785919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EAECC6D0-10B0-425E-AC5A-F053C6892B6E}"/>
                  </a:ext>
                </a:extLst>
              </p:cNvPr>
              <p:cNvSpPr txBox="1"/>
              <p:nvPr/>
            </p:nvSpPr>
            <p:spPr>
              <a:xfrm>
                <a:off x="1006469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2EB19E2B-BB46-4512-AD23-53FF61762C17}"/>
                  </a:ext>
                </a:extLst>
              </p:cNvPr>
              <p:cNvSpPr txBox="1"/>
              <p:nvPr/>
            </p:nvSpPr>
            <p:spPr>
              <a:xfrm>
                <a:off x="1006469" y="3200228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DA739C1A-A0F5-45E6-B722-09952CFDF654}"/>
                  </a:ext>
                </a:extLst>
              </p:cNvPr>
              <p:cNvSpPr txBox="1"/>
              <p:nvPr/>
            </p:nvSpPr>
            <p:spPr>
              <a:xfrm>
                <a:off x="1006469" y="3407382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F9AC1C94-7885-47E1-AE42-82F695C2AB53}"/>
                  </a:ext>
                </a:extLst>
              </p:cNvPr>
              <p:cNvSpPr txBox="1"/>
              <p:nvPr/>
            </p:nvSpPr>
            <p:spPr>
              <a:xfrm>
                <a:off x="1315761" y="2578764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6D4B1EEB-EB12-4A89-AF3A-732A05462FE3}"/>
                  </a:ext>
                </a:extLst>
              </p:cNvPr>
              <p:cNvSpPr txBox="1"/>
              <p:nvPr/>
            </p:nvSpPr>
            <p:spPr>
              <a:xfrm>
                <a:off x="1315761" y="2785919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57A549AC-6EDA-403C-A7EB-BDC29AF2B1D5}"/>
                  </a:ext>
                </a:extLst>
              </p:cNvPr>
              <p:cNvSpPr txBox="1"/>
              <p:nvPr/>
            </p:nvSpPr>
            <p:spPr>
              <a:xfrm>
                <a:off x="1271913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54" name="Day">
                <a:extLst>
                  <a:ext uri="{FF2B5EF4-FFF2-40B4-BE49-F238E27FC236}">
                    <a16:creationId xmlns:a16="http://schemas.microsoft.com/office/drawing/2014/main" id="{F041D63D-21A5-4FB4-9B16-82B27A93F6DF}"/>
                  </a:ext>
                </a:extLst>
              </p:cNvPr>
              <p:cNvSpPr txBox="1"/>
              <p:nvPr/>
            </p:nvSpPr>
            <p:spPr>
              <a:xfrm>
                <a:off x="1271913" y="3200228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55" name="Day">
                <a:extLst>
                  <a:ext uri="{FF2B5EF4-FFF2-40B4-BE49-F238E27FC236}">
                    <a16:creationId xmlns:a16="http://schemas.microsoft.com/office/drawing/2014/main" id="{848C27AD-0983-4EAF-A8AB-248505D57F92}"/>
                  </a:ext>
                </a:extLst>
              </p:cNvPr>
              <p:cNvSpPr txBox="1"/>
              <p:nvPr/>
            </p:nvSpPr>
            <p:spPr>
              <a:xfrm>
                <a:off x="1271913" y="3407382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56" name="Day">
                <a:extLst>
                  <a:ext uri="{FF2B5EF4-FFF2-40B4-BE49-F238E27FC236}">
                    <a16:creationId xmlns:a16="http://schemas.microsoft.com/office/drawing/2014/main" id="{403950A8-9D17-4BF1-A9AC-BE290724D5D9}"/>
                  </a:ext>
                </a:extLst>
              </p:cNvPr>
              <p:cNvSpPr txBox="1"/>
              <p:nvPr/>
            </p:nvSpPr>
            <p:spPr>
              <a:xfrm>
                <a:off x="1581205" y="2578764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57" name="Day">
                <a:extLst>
                  <a:ext uri="{FF2B5EF4-FFF2-40B4-BE49-F238E27FC236}">
                    <a16:creationId xmlns:a16="http://schemas.microsoft.com/office/drawing/2014/main" id="{E06AED08-DA1E-4D8B-A291-0CBF1A62FE48}"/>
                  </a:ext>
                </a:extLst>
              </p:cNvPr>
              <p:cNvSpPr txBox="1"/>
              <p:nvPr/>
            </p:nvSpPr>
            <p:spPr>
              <a:xfrm>
                <a:off x="1581205" y="2785919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58" name="Day">
                <a:extLst>
                  <a:ext uri="{FF2B5EF4-FFF2-40B4-BE49-F238E27FC236}">
                    <a16:creationId xmlns:a16="http://schemas.microsoft.com/office/drawing/2014/main" id="{399EDC02-C624-41C2-8E0B-FD3FF25C4EC9}"/>
                  </a:ext>
                </a:extLst>
              </p:cNvPr>
              <p:cNvSpPr txBox="1"/>
              <p:nvPr/>
            </p:nvSpPr>
            <p:spPr>
              <a:xfrm>
                <a:off x="1537358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59" name="Day">
                <a:extLst>
                  <a:ext uri="{FF2B5EF4-FFF2-40B4-BE49-F238E27FC236}">
                    <a16:creationId xmlns:a16="http://schemas.microsoft.com/office/drawing/2014/main" id="{CCEF15B1-58C2-4136-B6D9-B5ED1CC14E6B}"/>
                  </a:ext>
                </a:extLst>
              </p:cNvPr>
              <p:cNvSpPr txBox="1"/>
              <p:nvPr/>
            </p:nvSpPr>
            <p:spPr>
              <a:xfrm>
                <a:off x="1537358" y="3200228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60" name="Day">
                <a:extLst>
                  <a:ext uri="{FF2B5EF4-FFF2-40B4-BE49-F238E27FC236}">
                    <a16:creationId xmlns:a16="http://schemas.microsoft.com/office/drawing/2014/main" id="{A055D6C1-AFA6-4D7F-947F-BDAE56FE102F}"/>
                  </a:ext>
                </a:extLst>
              </p:cNvPr>
              <p:cNvSpPr txBox="1"/>
              <p:nvPr/>
            </p:nvSpPr>
            <p:spPr>
              <a:xfrm>
                <a:off x="1537358" y="3407382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61" name="Day">
                <a:extLst>
                  <a:ext uri="{FF2B5EF4-FFF2-40B4-BE49-F238E27FC236}">
                    <a16:creationId xmlns:a16="http://schemas.microsoft.com/office/drawing/2014/main" id="{FDDE9A93-FC7E-4099-BB1E-F75858AC8902}"/>
                  </a:ext>
                </a:extLst>
              </p:cNvPr>
              <p:cNvSpPr txBox="1"/>
              <p:nvPr/>
            </p:nvSpPr>
            <p:spPr>
              <a:xfrm>
                <a:off x="1846650" y="2578764"/>
                <a:ext cx="8769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62" name="Day">
                <a:extLst>
                  <a:ext uri="{FF2B5EF4-FFF2-40B4-BE49-F238E27FC236}">
                    <a16:creationId xmlns:a16="http://schemas.microsoft.com/office/drawing/2014/main" id="{3E83DF53-A8E1-448E-BD18-2D399FD168D0}"/>
                  </a:ext>
                </a:extLst>
              </p:cNvPr>
              <p:cNvSpPr txBox="1"/>
              <p:nvPr/>
            </p:nvSpPr>
            <p:spPr>
              <a:xfrm>
                <a:off x="1802805" y="2785919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63" name="Day">
                <a:extLst>
                  <a:ext uri="{FF2B5EF4-FFF2-40B4-BE49-F238E27FC236}">
                    <a16:creationId xmlns:a16="http://schemas.microsoft.com/office/drawing/2014/main" id="{3DE79306-47E3-47C8-9741-3EBA187BBD9B}"/>
                  </a:ext>
                </a:extLst>
              </p:cNvPr>
              <p:cNvSpPr txBox="1"/>
              <p:nvPr/>
            </p:nvSpPr>
            <p:spPr>
              <a:xfrm>
                <a:off x="1802805" y="2993074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64" name="Day">
                <a:extLst>
                  <a:ext uri="{FF2B5EF4-FFF2-40B4-BE49-F238E27FC236}">
                    <a16:creationId xmlns:a16="http://schemas.microsoft.com/office/drawing/2014/main" id="{E3DE9E97-28A1-4537-896E-336B23D8381B}"/>
                  </a:ext>
                </a:extLst>
              </p:cNvPr>
              <p:cNvSpPr txBox="1"/>
              <p:nvPr/>
            </p:nvSpPr>
            <p:spPr>
              <a:xfrm>
                <a:off x="1802805" y="3200230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65" name="Day">
                <a:extLst>
                  <a:ext uri="{FF2B5EF4-FFF2-40B4-BE49-F238E27FC236}">
                    <a16:creationId xmlns:a16="http://schemas.microsoft.com/office/drawing/2014/main" id="{D92DD43E-06E5-40BE-B3FE-27D4FAB67F7D}"/>
                  </a:ext>
                </a:extLst>
              </p:cNvPr>
              <p:cNvSpPr txBox="1"/>
              <p:nvPr/>
            </p:nvSpPr>
            <p:spPr>
              <a:xfrm>
                <a:off x="1802805" y="3407383"/>
                <a:ext cx="17539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193" name="Weekdays">
              <a:extLst>
                <a:ext uri="{FF2B5EF4-FFF2-40B4-BE49-F238E27FC236}">
                  <a16:creationId xmlns:a16="http://schemas.microsoft.com/office/drawing/2014/main" id="{9966FDF0-2DC6-4422-A417-66501C45A3A5}"/>
                </a:ext>
              </a:extLst>
            </p:cNvPr>
            <p:cNvGrpSpPr/>
            <p:nvPr/>
          </p:nvGrpSpPr>
          <p:grpSpPr>
            <a:xfrm>
              <a:off x="705887" y="2377282"/>
              <a:ext cx="1805415" cy="190104"/>
              <a:chOff x="714147" y="2380599"/>
              <a:chExt cx="1805415" cy="190104"/>
            </a:xfrm>
          </p:grpSpPr>
          <p:sp>
            <p:nvSpPr>
              <p:cNvPr id="228" name="Monday">
                <a:extLst>
                  <a:ext uri="{FF2B5EF4-FFF2-40B4-BE49-F238E27FC236}">
                    <a16:creationId xmlns:a16="http://schemas.microsoft.com/office/drawing/2014/main" id="{8B26DB81-875D-4E17-812B-598B3D7D83AF}"/>
                  </a:ext>
                </a:extLst>
              </p:cNvPr>
              <p:cNvSpPr txBox="1"/>
              <p:nvPr/>
            </p:nvSpPr>
            <p:spPr>
              <a:xfrm>
                <a:off x="714147" y="2380599"/>
                <a:ext cx="229142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29" name="Tuesday">
                <a:extLst>
                  <a:ext uri="{FF2B5EF4-FFF2-40B4-BE49-F238E27FC236}">
                    <a16:creationId xmlns:a16="http://schemas.microsoft.com/office/drawing/2014/main" id="{F48C0D70-454D-4F31-9A5F-54B7CC7AADD6}"/>
                  </a:ext>
                </a:extLst>
              </p:cNvPr>
              <p:cNvSpPr txBox="1"/>
              <p:nvPr/>
            </p:nvSpPr>
            <p:spPr>
              <a:xfrm>
                <a:off x="997981" y="2380599"/>
                <a:ext cx="192366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30" name="Wednesday">
                <a:extLst>
                  <a:ext uri="{FF2B5EF4-FFF2-40B4-BE49-F238E27FC236}">
                    <a16:creationId xmlns:a16="http://schemas.microsoft.com/office/drawing/2014/main" id="{AEAB8CAB-C5A5-470A-8BA7-F9D78F82FF7B}"/>
                  </a:ext>
                </a:extLst>
              </p:cNvPr>
              <p:cNvSpPr txBox="1"/>
              <p:nvPr/>
            </p:nvSpPr>
            <p:spPr>
              <a:xfrm>
                <a:off x="1233746" y="2380599"/>
                <a:ext cx="243286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31" name="Thursday">
                <a:extLst>
                  <a:ext uri="{FF2B5EF4-FFF2-40B4-BE49-F238E27FC236}">
                    <a16:creationId xmlns:a16="http://schemas.microsoft.com/office/drawing/2014/main" id="{2758BF2E-0113-4BCC-8E64-A4701A5A7EE0}"/>
                  </a:ext>
                </a:extLst>
              </p:cNvPr>
              <p:cNvSpPr txBox="1"/>
              <p:nvPr/>
            </p:nvSpPr>
            <p:spPr>
              <a:xfrm>
                <a:off x="1533536" y="2380599"/>
                <a:ext cx="192366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32" name="Friday">
                <a:extLst>
                  <a:ext uri="{FF2B5EF4-FFF2-40B4-BE49-F238E27FC236}">
                    <a16:creationId xmlns:a16="http://schemas.microsoft.com/office/drawing/2014/main" id="{93987F9F-7FFD-41AB-BE6D-5167B56E2895}"/>
                  </a:ext>
                </a:extLst>
              </p:cNvPr>
              <p:cNvSpPr txBox="1"/>
              <p:nvPr/>
            </p:nvSpPr>
            <p:spPr>
              <a:xfrm>
                <a:off x="1811736" y="2380599"/>
                <a:ext cx="158419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33" name="Saturday">
                <a:extLst>
                  <a:ext uri="{FF2B5EF4-FFF2-40B4-BE49-F238E27FC236}">
                    <a16:creationId xmlns:a16="http://schemas.microsoft.com/office/drawing/2014/main" id="{379CF632-C020-412D-8981-51D4E89714B9}"/>
                  </a:ext>
                </a:extLst>
              </p:cNvPr>
              <p:cNvSpPr txBox="1"/>
              <p:nvPr/>
            </p:nvSpPr>
            <p:spPr>
              <a:xfrm>
                <a:off x="2055986" y="2380599"/>
                <a:ext cx="192368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34" name="Sunday">
                <a:extLst>
                  <a:ext uri="{FF2B5EF4-FFF2-40B4-BE49-F238E27FC236}">
                    <a16:creationId xmlns:a16="http://schemas.microsoft.com/office/drawing/2014/main" id="{6C9AEFB7-CCE0-46A0-BE5B-43F980B9BAFD}"/>
                  </a:ext>
                </a:extLst>
              </p:cNvPr>
              <p:cNvSpPr txBox="1"/>
              <p:nvPr/>
            </p:nvSpPr>
            <p:spPr>
              <a:xfrm>
                <a:off x="2318708" y="2380599"/>
                <a:ext cx="200854" cy="19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b="1" noProof="1">
                    <a:solidFill>
                      <a:srgbClr val="5F5F5F"/>
                    </a:solidFill>
                    <a:latin typeface="+mn-ea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194" name="Selection Overlay">
              <a:extLst>
                <a:ext uri="{FF2B5EF4-FFF2-40B4-BE49-F238E27FC236}">
                  <a16:creationId xmlns:a16="http://schemas.microsoft.com/office/drawing/2014/main" id="{F5B0FC98-7CE5-4A86-AAB0-3D9D365FB36D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22" name="Navigation Arrows">
              <a:extLst>
                <a:ext uri="{FF2B5EF4-FFF2-40B4-BE49-F238E27FC236}">
                  <a16:creationId xmlns:a16="http://schemas.microsoft.com/office/drawing/2014/main" id="{3BCDD11C-5AD5-45F0-B40D-8EBAB2EB211A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25" name="Arrow Left">
                <a:extLst>
                  <a:ext uri="{FF2B5EF4-FFF2-40B4-BE49-F238E27FC236}">
                    <a16:creationId xmlns:a16="http://schemas.microsoft.com/office/drawing/2014/main" id="{94552C72-A209-4E51-ABD1-AFC017BBEE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Arrow Right">
                <a:extLst>
                  <a:ext uri="{FF2B5EF4-FFF2-40B4-BE49-F238E27FC236}">
                    <a16:creationId xmlns:a16="http://schemas.microsoft.com/office/drawing/2014/main" id="{87C1E410-E5C0-49F9-B774-27A1E6EB9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6" name="타원 265">
            <a:extLst>
              <a:ext uri="{FF2B5EF4-FFF2-40B4-BE49-F238E27FC236}">
                <a16:creationId xmlns:a16="http://schemas.microsoft.com/office/drawing/2014/main" id="{74F9343D-EB02-4CB2-83A3-26EE7E8C8965}"/>
              </a:ext>
            </a:extLst>
          </p:cNvPr>
          <p:cNvSpPr/>
          <p:nvPr/>
        </p:nvSpPr>
        <p:spPr bwMode="auto">
          <a:xfrm>
            <a:off x="1388855" y="2940628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BE7952D-8345-4F85-ABB2-19123048A667}"/>
              </a:ext>
            </a:extLst>
          </p:cNvPr>
          <p:cNvSpPr/>
          <p:nvPr/>
        </p:nvSpPr>
        <p:spPr bwMode="auto">
          <a:xfrm>
            <a:off x="2200506" y="2935174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269" name="Tap">
            <a:extLst>
              <a:ext uri="{FF2B5EF4-FFF2-40B4-BE49-F238E27FC236}">
                <a16:creationId xmlns:a16="http://schemas.microsoft.com/office/drawing/2014/main" id="{2DA20E67-DE61-4E37-95E3-200A8060008A}"/>
              </a:ext>
            </a:extLst>
          </p:cNvPr>
          <p:cNvGrpSpPr>
            <a:grpSpLocks noChangeAspect="1"/>
          </p:cNvGrpSpPr>
          <p:nvPr/>
        </p:nvGrpSpPr>
        <p:grpSpPr>
          <a:xfrm>
            <a:off x="2698474" y="3699761"/>
            <a:ext cx="336834" cy="471242"/>
            <a:chOff x="1228726" y="1538288"/>
            <a:chExt cx="982663" cy="1374776"/>
          </a:xfrm>
        </p:grpSpPr>
        <p:sp>
          <p:nvSpPr>
            <p:cNvPr id="270" name="Touch Point">
              <a:extLst>
                <a:ext uri="{FF2B5EF4-FFF2-40B4-BE49-F238E27FC236}">
                  <a16:creationId xmlns:a16="http://schemas.microsoft.com/office/drawing/2014/main" id="{655CF626-2282-4A50-937C-123E7E23C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71" name="Hand">
              <a:extLst>
                <a:ext uri="{FF2B5EF4-FFF2-40B4-BE49-F238E27FC236}">
                  <a16:creationId xmlns:a16="http://schemas.microsoft.com/office/drawing/2014/main" id="{23DF76BD-81F4-4A72-A255-DADADFE2DA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C358764-C09F-4997-9A5D-83D4AA0F9822}"/>
              </a:ext>
            </a:extLst>
          </p:cNvPr>
          <p:cNvSpPr/>
          <p:nvPr/>
        </p:nvSpPr>
        <p:spPr bwMode="auto">
          <a:xfrm>
            <a:off x="908000" y="5086903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3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49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2875" y="800100"/>
            <a:ext cx="6322603" cy="5097780"/>
            <a:chOff x="595684" y="1261242"/>
            <a:chExt cx="6668462" cy="4978289"/>
          </a:xfrm>
        </p:grpSpPr>
        <p:sp>
          <p:nvSpPr>
            <p:cNvPr id="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4443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1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ekp.smilegate.net</a:t>
              </a:r>
            </a:p>
          </p:txBody>
        </p:sp>
        <p:sp>
          <p:nvSpPr>
            <p:cNvPr id="65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68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정산내역 등록 </a:t>
            </a:r>
            <a:r>
              <a:rPr lang="en-US" altLang="ko-KR" sz="1800" dirty="0">
                <a:latin typeface="+mn-ea"/>
                <a:ea typeface="+mn-ea"/>
              </a:rPr>
              <a:t>(5/5)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15378"/>
              </p:ext>
            </p:extLst>
          </p:nvPr>
        </p:nvGraphicFramePr>
        <p:xfrm>
          <a:off x="6823920" y="800104"/>
          <a:ext cx="2154980" cy="524870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신청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정신신청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 dirty="0"/>
                        <a:t>파일첨부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청구금액에 대한 영수증 첨부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파일 </a:t>
                      </a:r>
                      <a:r>
                        <a:rPr lang="ko-KR" altLang="en-US" sz="700" dirty="0" err="1"/>
                        <a:t>미첨부시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: “</a:t>
                      </a:r>
                      <a:r>
                        <a:rPr lang="ko-KR" altLang="en-US" sz="700" dirty="0"/>
                        <a:t>파일첨부</a:t>
                      </a:r>
                      <a:r>
                        <a:rPr lang="en-US" altLang="ko-KR" sz="700" dirty="0"/>
                        <a:t>” </a:t>
                      </a:r>
                      <a:r>
                        <a:rPr lang="ko-KR" altLang="en-US" sz="700" dirty="0"/>
                        <a:t>버튼 노출</a:t>
                      </a:r>
                      <a:endParaRPr lang="en-US" altLang="ko-KR" sz="700" dirty="0"/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파일 </a:t>
                      </a:r>
                      <a:r>
                        <a:rPr lang="ko-KR" altLang="en-US" sz="700" dirty="0" err="1"/>
                        <a:t>첨부시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파일명 </a:t>
                      </a:r>
                      <a:r>
                        <a:rPr lang="en-US" altLang="ko-KR" sz="700" dirty="0"/>
                        <a:t>+ “</a:t>
                      </a:r>
                      <a:r>
                        <a:rPr lang="ko-KR" altLang="en-US" sz="700" dirty="0"/>
                        <a:t>삭제</a:t>
                      </a:r>
                      <a:r>
                        <a:rPr lang="en-US" altLang="ko-KR" sz="700" dirty="0"/>
                        <a:t>” </a:t>
                      </a:r>
                      <a:r>
                        <a:rPr lang="ko-KR" altLang="en-US" sz="700" dirty="0"/>
                        <a:t>버튼</a:t>
                      </a:r>
                      <a:br>
                        <a:rPr lang="en-US" altLang="ko-KR" sz="700" dirty="0"/>
                      </a:br>
                      <a:r>
                        <a:rPr lang="en-US" altLang="ko-KR" sz="700" baseline="0" dirty="0"/>
                        <a:t>  </a:t>
                      </a:r>
                      <a:r>
                        <a:rPr lang="ko-KR" altLang="en-US" sz="700" dirty="0"/>
                        <a:t>노출</a:t>
                      </a:r>
                      <a:endParaRPr lang="en-US" altLang="ko-KR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비고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사용 내역에 대한 부가 설명 작성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367447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청구금액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영수증 내 금액 추가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667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지급금액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동호회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 1)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회장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100%,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회원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50%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로 자동 계산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 2)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최대 회장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30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만원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회원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15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만원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 3)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기준금액 초과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Row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별 표기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교육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 1)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최대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12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만원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기타 규정 없음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총합계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요청에 대한 총합계 금액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035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검토요청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작성내역에 대한 담당자 검토 요청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3907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문서 삭제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결재상신한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문서에 대해서는 삭제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91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정산목록 으로 이동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539662"/>
                  </a:ext>
                </a:extLst>
              </a:tr>
            </a:tbl>
          </a:graphicData>
        </a:graphic>
      </p:graphicFrame>
      <p:cxnSp>
        <p:nvCxnSpPr>
          <p:cNvPr id="72" name="Line"/>
          <p:cNvCxnSpPr>
            <a:cxnSpLocks/>
          </p:cNvCxnSpPr>
          <p:nvPr/>
        </p:nvCxnSpPr>
        <p:spPr bwMode="auto">
          <a:xfrm>
            <a:off x="292508" y="1816627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/>
          <p:nvPr/>
        </p:nvCxnSpPr>
        <p:spPr>
          <a:xfrm>
            <a:off x="243271" y="1758303"/>
            <a:ext cx="2174118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300130" y="1518003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1152214" y="1518002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92509" y="3034633"/>
          <a:ext cx="6066340" cy="18536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08">
                  <a:extLst>
                    <a:ext uri="{9D8B030D-6E8A-4147-A177-3AD203B41FA5}">
                      <a16:colId xmlns:a16="http://schemas.microsoft.com/office/drawing/2014/main" val="3325894868"/>
                    </a:ext>
                  </a:extLst>
                </a:gridCol>
                <a:gridCol w="4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26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1813324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96493122"/>
                    </a:ext>
                  </a:extLst>
                </a:gridCol>
                <a:gridCol w="521212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b="1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사용자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구분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가맹점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일자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비고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chemeClr val="bg1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조규환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□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68427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noProof="1">
                          <a:solidFill>
                            <a:srgbClr val="5F5F5F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□</a:t>
                      </a:r>
                      <a:endParaRPr lang="en-US" altLang="ko-KR" sz="10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4000" marR="72000" marT="52961" marB="52961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박주연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kern="1200" noProof="1">
                        <a:solidFill>
                          <a:srgbClr val="5F5F5F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2000" marR="72000" marT="52961" marB="5296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7102"/>
                  </a:ext>
                </a:extLst>
              </a:tr>
            </a:tbl>
          </a:graphicData>
        </a:graphic>
      </p:graphicFrame>
      <p:sp>
        <p:nvSpPr>
          <p:cNvPr id="38" name="Button"/>
          <p:cNvSpPr/>
          <p:nvPr/>
        </p:nvSpPr>
        <p:spPr>
          <a:xfrm>
            <a:off x="6016849" y="5562430"/>
            <a:ext cx="3420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2507" y="1901542"/>
          <a:ext cx="6066342" cy="7567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39858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52648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251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신청일자</a:t>
                      </a:r>
                      <a:endParaRPr lang="ko-KR" altLang="en-US" sz="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2020-10-13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803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[SGH][</a:t>
                      </a:r>
                      <a:r>
                        <a:rPr lang="ko-KR" altLang="en-US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동호회</a:t>
                      </a:r>
                      <a:r>
                        <a:rPr lang="ko-KR" altLang="en-US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 비용정산</a:t>
                      </a:r>
                      <a:r>
                        <a:rPr lang="en-US" altLang="ko-KR" sz="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</a:t>
                      </a:r>
                      <a:r>
                        <a:rPr lang="ko-KR" altLang="en-US" sz="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고두현</a:t>
                      </a: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_20201013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  <a:tr h="25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동호회명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505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3805" y="2834578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n-ea"/>
              </a:rPr>
              <a:t>1. </a:t>
            </a:r>
            <a:r>
              <a:rPr lang="ko-KR" altLang="en-US" sz="700" dirty="0" err="1">
                <a:latin typeface="+mn-ea"/>
              </a:rPr>
              <a:t>정산내역</a:t>
            </a:r>
            <a:endParaRPr lang="ko-KR" altLang="en-US" sz="700" dirty="0">
              <a:latin typeface="+mn-ea"/>
            </a:endParaRPr>
          </a:p>
        </p:txBody>
      </p:sp>
      <p:sp>
        <p:nvSpPr>
          <p:cNvPr id="50" name="Button"/>
          <p:cNvSpPr/>
          <p:nvPr/>
        </p:nvSpPr>
        <p:spPr>
          <a:xfrm>
            <a:off x="5799537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Button"/>
          <p:cNvSpPr/>
          <p:nvPr/>
        </p:nvSpPr>
        <p:spPr>
          <a:xfrm>
            <a:off x="5619043" y="5562430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Button"/>
          <p:cNvSpPr/>
          <p:nvPr/>
        </p:nvSpPr>
        <p:spPr>
          <a:xfrm>
            <a:off x="5005466" y="5562430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검토요청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4772919" y="2754891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엑셀출력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Button"/>
          <p:cNvSpPr/>
          <p:nvPr/>
        </p:nvSpPr>
        <p:spPr>
          <a:xfrm>
            <a:off x="5392239" y="2754891"/>
            <a:ext cx="343029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추가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Button"/>
          <p:cNvSpPr/>
          <p:nvPr/>
        </p:nvSpPr>
        <p:spPr>
          <a:xfrm>
            <a:off x="2991029" y="335037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utton"/>
          <p:cNvSpPr/>
          <p:nvPr/>
        </p:nvSpPr>
        <p:spPr>
          <a:xfrm>
            <a:off x="2991029" y="3615184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92507" y="4920217"/>
          <a:ext cx="6065830" cy="182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545130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23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합   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250,000</a:t>
                      </a: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74" name="Text Box"/>
          <p:cNvSpPr/>
          <p:nvPr/>
        </p:nvSpPr>
        <p:spPr>
          <a:xfrm>
            <a:off x="1519475" y="33299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7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05778" y="3333482"/>
            <a:ext cx="600016" cy="194925"/>
            <a:chOff x="928688" y="1258802"/>
            <a:chExt cx="659358" cy="194925"/>
          </a:xfrm>
        </p:grpSpPr>
        <p:sp>
          <p:nvSpPr>
            <p:cNvPr id="77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2020-10-13</a:t>
              </a:r>
            </a:p>
          </p:txBody>
        </p:sp>
        <p:sp>
          <p:nvSpPr>
            <p:cNvPr id="79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D22C6-EC79-49D2-B2F4-72CBB39ACE91}"/>
              </a:ext>
            </a:extLst>
          </p:cNvPr>
          <p:cNvGrpSpPr/>
          <p:nvPr/>
        </p:nvGrpSpPr>
        <p:grpSpPr>
          <a:xfrm>
            <a:off x="1066393" y="3326751"/>
            <a:ext cx="389565" cy="194925"/>
            <a:chOff x="1066393" y="3326751"/>
            <a:chExt cx="389565" cy="194925"/>
          </a:xfrm>
        </p:grpSpPr>
        <p:sp>
          <p:nvSpPr>
            <p:cNvPr id="81" name="Text Box" descr="&lt;Tags&gt;&lt;SMARTRESIZEANCHORS&gt;Absolute,Absolute,Absolute,Absolute&lt;/SMARTRESIZEANCHORS&gt;&lt;/Tags&gt;"/>
            <p:cNvSpPr/>
            <p:nvPr/>
          </p:nvSpPr>
          <p:spPr>
            <a:xfrm>
              <a:off x="1066393" y="3326751"/>
              <a:ext cx="25470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Arrow Box" descr="&lt;Tags&gt;&lt;SMARTRESIZEANCHORS&gt;Absolute,Absolute,None,Absolute&lt;/SMARTRESIZEANCHORS&gt;&lt;/Tags&gt;"/>
            <p:cNvSpPr/>
            <p:nvPr/>
          </p:nvSpPr>
          <p:spPr>
            <a:xfrm>
              <a:off x="1321753" y="335221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356851" y="3408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23" name="Text 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1A27601E-0DA6-4A2B-8274-C6D49B67D6E9}"/>
              </a:ext>
            </a:extLst>
          </p:cNvPr>
          <p:cNvSpPr/>
          <p:nvPr/>
        </p:nvSpPr>
        <p:spPr>
          <a:xfrm>
            <a:off x="892175" y="2433054"/>
            <a:ext cx="38548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스마일학</a:t>
            </a:r>
            <a:endParaRPr lang="en-US" altLang="ko-KR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600" dirty="0" err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스마일락</a:t>
            </a:r>
            <a:endParaRPr lang="en-US" sz="6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3519488" y="33335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Contact"/>
          <p:cNvSpPr>
            <a:spLocks noChangeAspect="1" noEditPoints="1"/>
          </p:cNvSpPr>
          <p:nvPr/>
        </p:nvSpPr>
        <p:spPr bwMode="auto">
          <a:xfrm>
            <a:off x="854475" y="33836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4" name="Text Box"/>
          <p:cNvSpPr/>
          <p:nvPr/>
        </p:nvSpPr>
        <p:spPr>
          <a:xfrm>
            <a:off x="1519475" y="3591400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5" name="Date Field" descr="&lt;SmartSettings&gt;&lt;SmartResize enabled=&quot;True&quot; minWidth=&quot;20&quot; minHeight=&quot;13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05778" y="3594897"/>
            <a:ext cx="600016" cy="194925"/>
            <a:chOff x="928688" y="1258802"/>
            <a:chExt cx="659358" cy="194925"/>
          </a:xfrm>
        </p:grpSpPr>
        <p:sp>
          <p:nvSpPr>
            <p:cNvPr id="144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2020-10-08</a:t>
              </a:r>
            </a:p>
          </p:txBody>
        </p:sp>
        <p:sp>
          <p:nvSpPr>
            <p:cNvPr id="145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587151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41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9" name="Text Box"/>
          <p:cNvSpPr/>
          <p:nvPr/>
        </p:nvSpPr>
        <p:spPr>
          <a:xfrm>
            <a:off x="3519488" y="3594959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0" name="Contact"/>
          <p:cNvSpPr>
            <a:spLocks noChangeAspect="1" noEditPoints="1"/>
          </p:cNvSpPr>
          <p:nvPr/>
        </p:nvSpPr>
        <p:spPr bwMode="auto">
          <a:xfrm>
            <a:off x="854475" y="3645083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Text Box"/>
          <p:cNvSpPr/>
          <p:nvPr/>
        </p:nvSpPr>
        <p:spPr>
          <a:xfrm>
            <a:off x="1519475" y="385838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48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05778" y="3855532"/>
            <a:ext cx="600016" cy="194925"/>
            <a:chOff x="928688" y="1252452"/>
            <a:chExt cx="659358" cy="194925"/>
          </a:xfrm>
        </p:grpSpPr>
        <p:sp>
          <p:nvSpPr>
            <p:cNvPr id="157" name="Text Box"/>
            <p:cNvSpPr/>
            <p:nvPr/>
          </p:nvSpPr>
          <p:spPr>
            <a:xfrm>
              <a:off x="928688" y="125245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2020-10-06</a:t>
              </a:r>
            </a:p>
          </p:txBody>
        </p:sp>
        <p:sp>
          <p:nvSpPr>
            <p:cNvPr id="15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385413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5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 Box"/>
          <p:cNvSpPr/>
          <p:nvPr/>
        </p:nvSpPr>
        <p:spPr>
          <a:xfrm>
            <a:off x="3519488" y="386194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3" name="Contact"/>
          <p:cNvSpPr>
            <a:spLocks noChangeAspect="1" noEditPoints="1"/>
          </p:cNvSpPr>
          <p:nvPr/>
        </p:nvSpPr>
        <p:spPr bwMode="auto">
          <a:xfrm>
            <a:off x="854475" y="391206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Text Box"/>
          <p:cNvSpPr/>
          <p:nvPr/>
        </p:nvSpPr>
        <p:spPr>
          <a:xfrm>
            <a:off x="1519475" y="4124125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6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305778" y="4127622"/>
            <a:ext cx="600016" cy="194925"/>
            <a:chOff x="928688" y="1258802"/>
            <a:chExt cx="659358" cy="194925"/>
          </a:xfrm>
        </p:grpSpPr>
        <p:sp>
          <p:nvSpPr>
            <p:cNvPr id="170" name="Text Box"/>
            <p:cNvSpPr/>
            <p:nvPr/>
          </p:nvSpPr>
          <p:spPr>
            <a:xfrm>
              <a:off x="928688" y="1258802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2020-10-02</a:t>
              </a:r>
            </a:p>
          </p:txBody>
        </p:sp>
        <p:sp>
          <p:nvSpPr>
            <p:cNvPr id="17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119876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6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Text Box"/>
          <p:cNvSpPr/>
          <p:nvPr/>
        </p:nvSpPr>
        <p:spPr>
          <a:xfrm>
            <a:off x="3519488" y="4127684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6" name="Contact"/>
          <p:cNvSpPr>
            <a:spLocks noChangeAspect="1" noEditPoints="1"/>
          </p:cNvSpPr>
          <p:nvPr/>
        </p:nvSpPr>
        <p:spPr bwMode="auto">
          <a:xfrm>
            <a:off x="854475" y="4177808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16" y="346850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01916" y="3729176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1916" y="3996199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01916" y="4260564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1916" y="4525478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1916" y="4789843"/>
            <a:ext cx="51794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정보시스템실</a:t>
            </a:r>
          </a:p>
        </p:txBody>
      </p:sp>
      <p:sp>
        <p:nvSpPr>
          <p:cNvPr id="132" name="Button"/>
          <p:cNvSpPr/>
          <p:nvPr/>
        </p:nvSpPr>
        <p:spPr>
          <a:xfrm>
            <a:off x="2991029" y="4407902"/>
            <a:ext cx="430648" cy="162922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6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7" name="Text Box"/>
          <p:cNvSpPr/>
          <p:nvPr/>
        </p:nvSpPr>
        <p:spPr>
          <a:xfrm>
            <a:off x="1519475" y="438411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78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305778" y="4387677"/>
            <a:ext cx="600016" cy="194925"/>
            <a:chOff x="928688" y="1258864"/>
            <a:chExt cx="659358" cy="194925"/>
          </a:xfrm>
        </p:grpSpPr>
        <p:sp>
          <p:nvSpPr>
            <p:cNvPr id="187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188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382983"/>
            <a:ext cx="389565" cy="194925"/>
            <a:chOff x="1543135" y="1551296"/>
            <a:chExt cx="389565" cy="194925"/>
          </a:xfrm>
          <a:solidFill>
            <a:srgbClr val="FFFFFF"/>
          </a:solidFill>
        </p:grpSpPr>
        <p:sp>
          <p:nvSpPr>
            <p:cNvPr id="184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51296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회장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2" name="Text Box"/>
          <p:cNvSpPr/>
          <p:nvPr/>
        </p:nvSpPr>
        <p:spPr>
          <a:xfrm>
            <a:off x="3519488" y="438767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Contact"/>
          <p:cNvSpPr>
            <a:spLocks noChangeAspect="1" noEditPoints="1"/>
          </p:cNvSpPr>
          <p:nvPr/>
        </p:nvSpPr>
        <p:spPr bwMode="auto">
          <a:xfrm>
            <a:off x="854475" y="443780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0" name="Text Box"/>
          <p:cNvSpPr/>
          <p:nvPr/>
        </p:nvSpPr>
        <p:spPr>
          <a:xfrm>
            <a:off x="1519475" y="4649858"/>
            <a:ext cx="722786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SG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판교 스터디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주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91" name="Date Field" descr="&lt;SmartSettings&gt;&lt;SmartResize enabled=&quot;True&quot; minWidth=&quot;20&quot; minHeight=&quot;13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305778" y="4653417"/>
            <a:ext cx="600016" cy="194925"/>
            <a:chOff x="928688" y="1258864"/>
            <a:chExt cx="659358" cy="194925"/>
          </a:xfrm>
        </p:grpSpPr>
        <p:sp>
          <p:nvSpPr>
            <p:cNvPr id="200" name="Text Box"/>
            <p:cNvSpPr/>
            <p:nvPr/>
          </p:nvSpPr>
          <p:spPr>
            <a:xfrm>
              <a:off x="928688" y="1258864"/>
              <a:ext cx="514286" cy="1949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2020-10-01</a:t>
              </a:r>
            </a:p>
          </p:txBody>
        </p:sp>
        <p:sp>
          <p:nvSpPr>
            <p:cNvPr id="201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469365" y="1284326"/>
              <a:ext cx="118681" cy="144000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1066393" y="4645609"/>
            <a:ext cx="389565" cy="194925"/>
            <a:chOff x="1543135" y="1548182"/>
            <a:chExt cx="389565" cy="194925"/>
          </a:xfrm>
          <a:solidFill>
            <a:srgbClr val="FFFFFF"/>
          </a:solidFill>
        </p:grpSpPr>
        <p:sp>
          <p:nvSpPr>
            <p:cNvPr id="197" name="Text Box" descr="&lt;Tags&gt;&lt;SMARTRESIZEANCHORS&gt;Absolute,Absolute,Absolute,Absolute&lt;/SMARTRESIZEANCHORS&gt;&lt;/Tags&gt;"/>
            <p:cNvSpPr/>
            <p:nvPr/>
          </p:nvSpPr>
          <p:spPr>
            <a:xfrm>
              <a:off x="1543135" y="1548182"/>
              <a:ext cx="25470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50800" rIns="36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회원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4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3117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95" name="Text Box"/>
          <p:cNvSpPr/>
          <p:nvPr/>
        </p:nvSpPr>
        <p:spPr>
          <a:xfrm>
            <a:off x="3519488" y="4653417"/>
            <a:ext cx="1716633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대여비</a:t>
            </a:r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다과구매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6" name="Contact"/>
          <p:cNvSpPr>
            <a:spLocks noChangeAspect="1" noEditPoints="1"/>
          </p:cNvSpPr>
          <p:nvPr/>
        </p:nvSpPr>
        <p:spPr bwMode="auto">
          <a:xfrm>
            <a:off x="854475" y="4703541"/>
            <a:ext cx="107050" cy="81862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93703" y="4699433"/>
            <a:ext cx="418105" cy="109474"/>
            <a:chOff x="4294736" y="4596358"/>
            <a:chExt cx="418105" cy="109474"/>
          </a:xfrm>
        </p:grpSpPr>
        <p:sp>
          <p:nvSpPr>
            <p:cNvPr id="17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2993703" y="3906845"/>
            <a:ext cx="418105" cy="109474"/>
            <a:chOff x="4294736" y="4596358"/>
            <a:chExt cx="418105" cy="109474"/>
          </a:xfrm>
        </p:grpSpPr>
        <p:sp>
          <p:nvSpPr>
            <p:cNvPr id="204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2993703" y="4173459"/>
            <a:ext cx="418105" cy="109474"/>
            <a:chOff x="4294736" y="4596358"/>
            <a:chExt cx="418105" cy="109474"/>
          </a:xfrm>
        </p:grpSpPr>
        <p:sp>
          <p:nvSpPr>
            <p:cNvPr id="207" name="Button"/>
            <p:cNvSpPr/>
            <p:nvPr/>
          </p:nvSpPr>
          <p:spPr>
            <a:xfrm>
              <a:off x="4638660" y="4596358"/>
              <a:ext cx="74181" cy="109474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000" tIns="0" rIns="54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x</a:t>
              </a:r>
              <a:endParaRPr lang="en-US" sz="6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4736" y="4609332"/>
              <a:ext cx="3598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영수증</a:t>
              </a:r>
              <a:r>
                <a:rPr lang="en-US" altLang="ko-KR" sz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2.gif</a:t>
              </a:r>
              <a:endPara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209" name="Text Box"/>
          <p:cNvSpPr/>
          <p:nvPr/>
        </p:nvSpPr>
        <p:spPr>
          <a:xfrm>
            <a:off x="533164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0" name="Text Box"/>
          <p:cNvSpPr/>
          <p:nvPr/>
        </p:nvSpPr>
        <p:spPr>
          <a:xfrm>
            <a:off x="5869125" y="33334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1" name="Text Box"/>
          <p:cNvSpPr/>
          <p:nvPr/>
        </p:nvSpPr>
        <p:spPr>
          <a:xfrm>
            <a:off x="5331645" y="3594959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2" name="Text Box"/>
          <p:cNvSpPr/>
          <p:nvPr/>
        </p:nvSpPr>
        <p:spPr>
          <a:xfrm>
            <a:off x="5869125" y="3594897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3" name="Text Box"/>
          <p:cNvSpPr/>
          <p:nvPr/>
        </p:nvSpPr>
        <p:spPr>
          <a:xfrm>
            <a:off x="533164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4" name="Text Box"/>
          <p:cNvSpPr/>
          <p:nvPr/>
        </p:nvSpPr>
        <p:spPr>
          <a:xfrm>
            <a:off x="5869125" y="386188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sp>
        <p:nvSpPr>
          <p:cNvPr id="215" name="Text Box"/>
          <p:cNvSpPr/>
          <p:nvPr/>
        </p:nvSpPr>
        <p:spPr>
          <a:xfrm>
            <a:off x="5331645" y="4127684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100,000</a:t>
            </a:r>
          </a:p>
        </p:txBody>
      </p:sp>
      <p:sp>
        <p:nvSpPr>
          <p:cNvPr id="216" name="Text Box"/>
          <p:cNvSpPr/>
          <p:nvPr/>
        </p:nvSpPr>
        <p:spPr>
          <a:xfrm>
            <a:off x="5869125" y="4127622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7" name="Text Box"/>
          <p:cNvSpPr/>
          <p:nvPr/>
        </p:nvSpPr>
        <p:spPr>
          <a:xfrm>
            <a:off x="533164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Text Box"/>
          <p:cNvSpPr/>
          <p:nvPr/>
        </p:nvSpPr>
        <p:spPr>
          <a:xfrm>
            <a:off x="5869125" y="438126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9" name="Text Box"/>
          <p:cNvSpPr/>
          <p:nvPr/>
        </p:nvSpPr>
        <p:spPr>
          <a:xfrm>
            <a:off x="533164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20" name="Text Box"/>
          <p:cNvSpPr/>
          <p:nvPr/>
        </p:nvSpPr>
        <p:spPr>
          <a:xfrm>
            <a:off x="5869125" y="4647005"/>
            <a:ext cx="461312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25,000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3B981-3075-4C2E-AC94-317E2926FD7B}"/>
              </a:ext>
            </a:extLst>
          </p:cNvPr>
          <p:cNvGraphicFramePr>
            <a:graphicFrameLocks noGrp="1"/>
          </p:cNvGraphicFramePr>
          <p:nvPr/>
        </p:nvGraphicFramePr>
        <p:xfrm>
          <a:off x="289659" y="5216099"/>
          <a:ext cx="6066340" cy="1894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16816">
                  <a:extLst>
                    <a:ext uri="{9D8B030D-6E8A-4147-A177-3AD203B41FA5}">
                      <a16:colId xmlns:a16="http://schemas.microsoft.com/office/drawing/2014/main" val="2185785410"/>
                    </a:ext>
                  </a:extLst>
                </a:gridCol>
                <a:gridCol w="5349524">
                  <a:extLst>
                    <a:ext uri="{9D8B030D-6E8A-4147-A177-3AD203B41FA5}">
                      <a16:colId xmlns:a16="http://schemas.microsoft.com/office/drawing/2014/main" val="1637953896"/>
                    </a:ext>
                  </a:extLst>
                </a:gridCol>
              </a:tblGrid>
              <a:tr h="189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+mj-lt"/>
                        </a:rPr>
                        <a:t>첨부파일</a:t>
                      </a: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41165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D0DAC92F-24E8-4AC0-985B-EBCE2F04D714}"/>
              </a:ext>
            </a:extLst>
          </p:cNvPr>
          <p:cNvSpPr/>
          <p:nvPr/>
        </p:nvSpPr>
        <p:spPr>
          <a:xfrm>
            <a:off x="1056978" y="5243452"/>
            <a:ext cx="546394" cy="138909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파일첨부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947DE-9DF0-423B-95D2-4EE1C110D9AB}"/>
              </a:ext>
            </a:extLst>
          </p:cNvPr>
          <p:cNvGrpSpPr/>
          <p:nvPr/>
        </p:nvGrpSpPr>
        <p:grpSpPr>
          <a:xfrm>
            <a:off x="1295089" y="2455598"/>
            <a:ext cx="134205" cy="144000"/>
            <a:chOff x="1152214" y="2465123"/>
            <a:chExt cx="134205" cy="144000"/>
          </a:xfrm>
        </p:grpSpPr>
        <p:sp>
          <p:nvSpPr>
            <p:cNvPr id="224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678E3F48-0EAD-413B-A887-C5C34DEE3D7B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508F024-CB70-4A46-BAE3-0EF66B3FCCB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B66B117-2409-4D66-8D83-2DF578E20352}"/>
              </a:ext>
            </a:extLst>
          </p:cNvPr>
          <p:cNvGrpSpPr/>
          <p:nvPr/>
        </p:nvGrpSpPr>
        <p:grpSpPr>
          <a:xfrm>
            <a:off x="3888927" y="2458255"/>
            <a:ext cx="134205" cy="144000"/>
            <a:chOff x="1152214" y="2465123"/>
            <a:chExt cx="134205" cy="144000"/>
          </a:xfrm>
        </p:grpSpPr>
        <p:sp>
          <p:nvSpPr>
            <p:cNvPr id="146" name="Arrow Box" descr="&lt;Tags&gt;&lt;SMARTRESIZEANCHORS&gt;Absolute,Absolute,None,Absolute&lt;/SMARTRESIZEANCHORS&gt;&lt;/Tags&gt;">
              <a:extLst>
                <a:ext uri="{FF2B5EF4-FFF2-40B4-BE49-F238E27FC236}">
                  <a16:creationId xmlns:a16="http://schemas.microsoft.com/office/drawing/2014/main" id="{E0A33D88-4F82-4272-B6E1-11A4768CB88C}"/>
                </a:ext>
              </a:extLst>
            </p:cNvPr>
            <p:cNvSpPr/>
            <p:nvPr/>
          </p:nvSpPr>
          <p:spPr>
            <a:xfrm>
              <a:off x="1152214" y="2465123"/>
              <a:ext cx="134205" cy="14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6AE58D5B-6F52-4EFE-9F7C-758646F8E18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182760" y="253040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 Box">
            <a:extLst>
              <a:ext uri="{FF2B5EF4-FFF2-40B4-BE49-F238E27FC236}">
                <a16:creationId xmlns:a16="http://schemas.microsoft.com/office/drawing/2014/main" id="{5BC4C17C-9DA9-474D-B353-BFC3D8E7E99F}"/>
              </a:ext>
            </a:extLst>
          </p:cNvPr>
          <p:cNvSpPr/>
          <p:nvPr/>
        </p:nvSpPr>
        <p:spPr>
          <a:xfrm>
            <a:off x="1476836" y="2426642"/>
            <a:ext cx="2396664" cy="19492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50800" rIns="360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스마일점프</a:t>
            </a:r>
            <a:endParaRPr lang="en-US" altLang="ko-KR" sz="600" noProof="1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89" name="Tap">
            <a:extLst>
              <a:ext uri="{FF2B5EF4-FFF2-40B4-BE49-F238E27FC236}">
                <a16:creationId xmlns:a16="http://schemas.microsoft.com/office/drawing/2014/main" id="{4AE2D11F-C021-4110-9E28-C7215056F54F}"/>
              </a:ext>
            </a:extLst>
          </p:cNvPr>
          <p:cNvGrpSpPr>
            <a:grpSpLocks noChangeAspect="1"/>
          </p:cNvGrpSpPr>
          <p:nvPr/>
        </p:nvGrpSpPr>
        <p:grpSpPr>
          <a:xfrm>
            <a:off x="3192821" y="3431829"/>
            <a:ext cx="336834" cy="471242"/>
            <a:chOff x="1228726" y="1538288"/>
            <a:chExt cx="982663" cy="1374776"/>
          </a:xfrm>
        </p:grpSpPr>
        <p:sp>
          <p:nvSpPr>
            <p:cNvPr id="221" name="Touch Point">
              <a:extLst>
                <a:ext uri="{FF2B5EF4-FFF2-40B4-BE49-F238E27FC236}">
                  <a16:creationId xmlns:a16="http://schemas.microsoft.com/office/drawing/2014/main" id="{E6901A2F-21C0-4017-A990-000E4CEBBE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6" name="Hand">
              <a:extLst>
                <a:ext uri="{FF2B5EF4-FFF2-40B4-BE49-F238E27FC236}">
                  <a16:creationId xmlns:a16="http://schemas.microsoft.com/office/drawing/2014/main" id="{C2DC4396-6467-4481-9958-1B88200F80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7" name="사각형 설명선 222">
            <a:extLst>
              <a:ext uri="{FF2B5EF4-FFF2-40B4-BE49-F238E27FC236}">
                <a16:creationId xmlns:a16="http://schemas.microsoft.com/office/drawing/2014/main" id="{B8824646-578E-4795-90CB-08D289C035F1}"/>
              </a:ext>
            </a:extLst>
          </p:cNvPr>
          <p:cNvSpPr/>
          <p:nvPr/>
        </p:nvSpPr>
        <p:spPr bwMode="auto">
          <a:xfrm>
            <a:off x="609173" y="4186730"/>
            <a:ext cx="3393210" cy="2177708"/>
          </a:xfrm>
          <a:prstGeom prst="wedgeRectCallout">
            <a:avLst>
              <a:gd name="adj1" fmla="val 26615"/>
              <a:gd name="adj2" fmla="val -63921"/>
            </a:avLst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272" name="그림 271">
            <a:extLst>
              <a:ext uri="{FF2B5EF4-FFF2-40B4-BE49-F238E27FC236}">
                <a16:creationId xmlns:a16="http://schemas.microsoft.com/office/drawing/2014/main" id="{2426690C-BFDC-4287-8FD0-C3C19E8DA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38" y="4269874"/>
            <a:ext cx="3194780" cy="181216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A28E18C-9B2C-4AD2-B686-09D2D17890B3}"/>
              </a:ext>
            </a:extLst>
          </p:cNvPr>
          <p:cNvSpPr/>
          <p:nvPr/>
        </p:nvSpPr>
        <p:spPr bwMode="auto">
          <a:xfrm>
            <a:off x="2840459" y="2939963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E96C5E-BE4F-4C16-90A4-9844B654136E}"/>
              </a:ext>
            </a:extLst>
          </p:cNvPr>
          <p:cNvSpPr/>
          <p:nvPr/>
        </p:nvSpPr>
        <p:spPr bwMode="auto">
          <a:xfrm>
            <a:off x="3558534" y="2945957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ECE66A-7C4C-4664-9201-250B0AEE0EFF}"/>
              </a:ext>
            </a:extLst>
          </p:cNvPr>
          <p:cNvSpPr/>
          <p:nvPr/>
        </p:nvSpPr>
        <p:spPr bwMode="auto">
          <a:xfrm>
            <a:off x="5183297" y="2945957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3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606793A-B70B-470F-A789-42DF3D786CC5}"/>
              </a:ext>
            </a:extLst>
          </p:cNvPr>
          <p:cNvSpPr/>
          <p:nvPr/>
        </p:nvSpPr>
        <p:spPr bwMode="auto">
          <a:xfrm>
            <a:off x="5714325" y="2945957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4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FB6917-2358-4B3E-A1AE-58454F05FA0D}"/>
              </a:ext>
            </a:extLst>
          </p:cNvPr>
          <p:cNvSpPr/>
          <p:nvPr/>
        </p:nvSpPr>
        <p:spPr bwMode="auto">
          <a:xfrm>
            <a:off x="5694265" y="4821602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5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A97F67-D4C3-482A-85D4-C2E3D2123DC5}"/>
              </a:ext>
            </a:extLst>
          </p:cNvPr>
          <p:cNvSpPr/>
          <p:nvPr/>
        </p:nvSpPr>
        <p:spPr bwMode="auto">
          <a:xfrm>
            <a:off x="4910368" y="546618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prstClr val="black"/>
                </a:solidFill>
                <a:latin typeface="+mn-ea"/>
              </a:rPr>
              <a:t>6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371060-58F8-4B4D-9AEE-E6FA25BB661E}"/>
              </a:ext>
            </a:extLst>
          </p:cNvPr>
          <p:cNvSpPr/>
          <p:nvPr/>
        </p:nvSpPr>
        <p:spPr bwMode="auto">
          <a:xfrm>
            <a:off x="5521607" y="546618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7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67C21E5-336F-4F75-AE24-8392B9EEAF42}"/>
              </a:ext>
            </a:extLst>
          </p:cNvPr>
          <p:cNvSpPr/>
          <p:nvPr/>
        </p:nvSpPr>
        <p:spPr bwMode="auto">
          <a:xfrm>
            <a:off x="5926002" y="5466186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8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45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Window Body" descr="&lt;Tags&gt;&lt;SMARTRESIZEANCHORS&gt;Absolute,Absolute,Absolute,Absolute&lt;/SMARTRESIZEANCHORS&gt;&lt;/Tags&gt;"/>
          <p:cNvSpPr/>
          <p:nvPr/>
        </p:nvSpPr>
        <p:spPr>
          <a:xfrm>
            <a:off x="142875" y="1327790"/>
            <a:ext cx="6322603" cy="37654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itle Bar" descr="&lt;Tags&gt;&lt;SMARTRESIZEANCHORS&gt;Absolute,None,Absolute,Absolute&lt;/SMARTRESIZEANCHORS&gt;&lt;/Tags&gt;"/>
          <p:cNvSpPr/>
          <p:nvPr/>
        </p:nvSpPr>
        <p:spPr>
          <a:xfrm>
            <a:off x="142876" y="800104"/>
            <a:ext cx="6322602" cy="5297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103" name="Menu Button" descr="&lt;Tags&gt;&lt;SMARTRESIZEANCHORS&gt;Absolute,None,None,Absolute&lt;/SMARTRESIZEANCHORS&gt;&lt;/Tags&gt;"/>
          <p:cNvSpPr>
            <a:spLocks noChangeAspect="1" noEditPoints="1"/>
          </p:cNvSpPr>
          <p:nvPr/>
        </p:nvSpPr>
        <p:spPr bwMode="auto">
          <a:xfrm>
            <a:off x="6239934" y="1103468"/>
            <a:ext cx="141485" cy="111175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4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6265531" y="870379"/>
            <a:ext cx="93320" cy="9395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5" name="Address Box" descr="&lt;Tags&gt;&lt;SMARTRESIZEANCHORS&gt;Absolute,None,Absolute,Absolute&lt;/SMARTRESIZEANCHORS&gt;&lt;/Tags&gt;"/>
          <p:cNvSpPr/>
          <p:nvPr/>
        </p:nvSpPr>
        <p:spPr>
          <a:xfrm>
            <a:off x="998961" y="1041805"/>
            <a:ext cx="5156914" cy="23450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37744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ekp.smilegate.net</a:t>
            </a:r>
          </a:p>
        </p:txBody>
      </p:sp>
      <p:sp>
        <p:nvSpPr>
          <p:cNvPr id="106" name="Document Icon" descr="&lt;Tags&gt;&lt;SMARTRESIZEANCHORS&gt;Absolute,None,Absolute,None&lt;/SMARTRESIZEANCHORS&gt;&lt;/Tags&gt;"/>
          <p:cNvSpPr>
            <a:spLocks noChangeAspect="1" noEditPoints="1"/>
          </p:cNvSpPr>
          <p:nvPr/>
        </p:nvSpPr>
        <p:spPr bwMode="auto">
          <a:xfrm>
            <a:off x="1071137" y="1093290"/>
            <a:ext cx="88805" cy="131531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7" name="Navigation Buttons"/>
          <p:cNvGrpSpPr/>
          <p:nvPr/>
        </p:nvGrpSpPr>
        <p:grpSpPr>
          <a:xfrm>
            <a:off x="262258" y="1073717"/>
            <a:ext cx="608087" cy="170677"/>
            <a:chOff x="721598" y="1538639"/>
            <a:chExt cx="641351" cy="173038"/>
          </a:xfrm>
        </p:grpSpPr>
        <p:sp>
          <p:nvSpPr>
            <p:cNvPr id="108" name="Back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21598" y="1564833"/>
              <a:ext cx="152400" cy="120650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9" name="Forward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962898" y="1564833"/>
              <a:ext cx="152400" cy="120650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0" name="Reload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204199" y="1538639"/>
              <a:ext cx="158750" cy="173038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커뮤니티 정산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-</a:t>
            </a:r>
            <a:r>
              <a:rPr lang="ko-KR" altLang="en-US" sz="1800" dirty="0">
                <a:latin typeface="+mn-ea"/>
                <a:ea typeface="+mn-ea"/>
              </a:rPr>
              <a:t> 목록 화면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latin typeface="+mn-ea"/>
              </a:rPr>
              <a:pPr/>
              <a:t>9</a:t>
            </a:fld>
            <a:endParaRPr lang="ko-KR" altLang="en-US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633"/>
              </p:ext>
            </p:extLst>
          </p:nvPr>
        </p:nvGraphicFramePr>
        <p:xfrm>
          <a:off x="6823920" y="800104"/>
          <a:ext cx="2154980" cy="2896460"/>
        </p:xfrm>
        <a:graphic>
          <a:graphicData uri="http://schemas.openxmlformats.org/drawingml/2006/table">
            <a:tbl>
              <a:tblPr firstRow="1" bandRow="1"/>
              <a:tblGrid>
                <a:gridCol w="46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시스템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rtl="0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ea"/>
                          <a:ea typeface="굴림"/>
                          <a:cs typeface="+mn-cs"/>
                        </a:rPr>
                        <a:t>2020.10.13</a:t>
                      </a:r>
                      <a:endParaRPr lang="ko-KR" altLang="ko-KR" sz="700" kern="1200" dirty="0">
                        <a:solidFill>
                          <a:schemeClr val="dk1"/>
                        </a:solidFill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고두현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정산 목록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262626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및 기능설명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kern="12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정산목록 확인</a:t>
                      </a:r>
                      <a:endParaRPr lang="en-US" altLang="ko-KR" sz="700" b="0" kern="1200" dirty="0"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[</a:t>
                      </a:r>
                      <a:r>
                        <a:rPr lang="ko-KR" altLang="en-US" sz="700" dirty="0"/>
                        <a:t>검토목록</a:t>
                      </a:r>
                      <a:r>
                        <a:rPr lang="en-US" altLang="ko-KR" sz="700" dirty="0"/>
                        <a:t>]</a:t>
                      </a:r>
                    </a:p>
                    <a:p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검토목록으로 이동</a:t>
                      </a:r>
                      <a:endParaRPr lang="en-US" altLang="ko-KR" sz="700" dirty="0"/>
                    </a:p>
                    <a:p>
                      <a:r>
                        <a:rPr lang="en-US" altLang="ko-KR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700" b="1" u="sng" kern="120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 권한 담당자에게만 노출</a:t>
                      </a:r>
                      <a:endParaRPr lang="en-US" altLang="ko-KR" sz="700" b="1" u="sng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검토목록 상세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커뮤니티명 기준으로 검토 진행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상태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검토요청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”, “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검토완료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”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itchFamily="2" charset="2"/>
                        </a:rPr>
                        <a:t> 인 항목만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142875" y="1329856"/>
            <a:ext cx="6322603" cy="4403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400" b="1" dirty="0">
                <a:solidFill>
                  <a:prstClr val="black"/>
                </a:solidFill>
                <a:latin typeface="+mn-ea"/>
              </a:rPr>
              <a:t>Top Menu</a:t>
            </a:r>
            <a:endParaRPr kumimoji="0" lang="ko-KR" altLang="en-US" sz="1400" b="1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2" name="Line"/>
          <p:cNvCxnSpPr>
            <a:cxnSpLocks/>
          </p:cNvCxnSpPr>
          <p:nvPr/>
        </p:nvCxnSpPr>
        <p:spPr bwMode="auto">
          <a:xfrm>
            <a:off x="1220147" y="2246235"/>
            <a:ext cx="510545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2" descr="&lt;Tags&gt;&lt;SMARTRESIZEANCHORS&gt;None,Absolute,Absolute,Absolute&lt;/SMARTRESIZEANCHORS&gt;&lt;/Tags&gt;"/>
          <p:cNvCxnSpPr>
            <a:cxnSpLocks/>
          </p:cNvCxnSpPr>
          <p:nvPr/>
        </p:nvCxnSpPr>
        <p:spPr>
          <a:xfrm>
            <a:off x="3805222" y="2183943"/>
            <a:ext cx="1103341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ab" descr="&lt;Tags&gt;&lt;SMARTRESIZEANCHORS&gt;Absolute,Absolute,Absolute,None&lt;/SMARTRESIZEANCHORS&gt;&lt;/Tags&gt;"/>
          <p:cNvSpPr/>
          <p:nvPr/>
        </p:nvSpPr>
        <p:spPr>
          <a:xfrm>
            <a:off x="1231361" y="1947611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ab" descr="&lt;Tags&gt;&lt;SMARTRESIZEANCHORS&gt;Absolute,Absolute,Absolute,None&lt;/SMARTRESIZEANCHORS&gt;&lt;/Tags&gt;"/>
          <p:cNvSpPr/>
          <p:nvPr/>
        </p:nvSpPr>
        <p:spPr>
          <a:xfrm>
            <a:off x="2083445" y="1947610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사용내역 등록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67013"/>
              </p:ext>
            </p:extLst>
          </p:nvPr>
        </p:nvGraphicFramePr>
        <p:xfrm>
          <a:off x="1220147" y="2690653"/>
          <a:ext cx="5138703" cy="1420013"/>
        </p:xfrm>
        <a:graphic>
          <a:graphicData uri="http://schemas.openxmlformats.org/drawingml/2006/table">
            <a:tbl>
              <a:tblPr firstRow="1" bandRow="1"/>
              <a:tblGrid>
                <a:gridCol w="6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212778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23856948"/>
                    </a:ext>
                  </a:extLst>
                </a:gridCol>
                <a:gridCol w="580350">
                  <a:extLst>
                    <a:ext uri="{9D8B030D-6E8A-4147-A177-3AD203B41FA5}">
                      <a16:colId xmlns:a16="http://schemas.microsoft.com/office/drawing/2014/main" val="4250720877"/>
                    </a:ext>
                  </a:extLst>
                </a:gridCol>
              </a:tblGrid>
              <a:tr h="2648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신청일자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작성자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정산대상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정산기간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청구금액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지급금액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상태</a:t>
                      </a:r>
                      <a:endParaRPr lang="en-US" sz="600" b="1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2020-10-01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2020-12-31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검토요청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2020-09-10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2020-09-01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2020-11-30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검토요청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2020-08-10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2020-08-01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2020-09-30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50,000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검토완료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05"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2020-07-10</a:t>
                      </a:r>
                    </a:p>
                  </a:txBody>
                  <a:tcPr marL="105922" marR="105922" marT="52961" marB="5296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[SGH]</a:t>
                      </a:r>
                      <a:r>
                        <a:rPr 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 React 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스터디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커뮤니티운영경비</a:t>
                      </a:r>
                      <a:r>
                        <a:rPr lang="en-US" altLang="ko-KR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ko-KR" altLang="en-US" sz="600" baseline="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고두현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2020-07-01</a:t>
                      </a:r>
                    </a:p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~ 2020-7-30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noProof="1">
                          <a:solidFill>
                            <a:srgbClr val="5F5F5F"/>
                          </a:solidFill>
                          <a:latin typeface="+mj-lt"/>
                          <a:cs typeface="Segoe UI" panose="020B0502040204020203" pitchFamily="34" charset="0"/>
                        </a:rPr>
                        <a:t>검토요청</a:t>
                      </a:r>
                      <a:endParaRPr lang="en-US" sz="600" noProof="1">
                        <a:solidFill>
                          <a:srgbClr val="5F5F5F"/>
                        </a:solidFill>
                        <a:latin typeface="+mj-lt"/>
                        <a:cs typeface="Segoe UI" panose="020B0502040204020203" pitchFamily="34" charset="0"/>
                      </a:endParaRPr>
                    </a:p>
                  </a:txBody>
                  <a:tcPr marL="105922" marR="105922" marT="52961" marB="5296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363449" y="4162150"/>
            <a:ext cx="818847" cy="215444"/>
            <a:chOff x="3007510" y="5527883"/>
            <a:chExt cx="929150" cy="244465"/>
          </a:xfrm>
        </p:grpSpPr>
        <p:sp>
          <p:nvSpPr>
            <p:cNvPr id="39" name="Back"/>
            <p:cNvSpPr>
              <a:spLocks noChangeAspect="1" noEditPoints="1"/>
            </p:cNvSpPr>
            <p:nvPr/>
          </p:nvSpPr>
          <p:spPr bwMode="auto">
            <a:xfrm>
              <a:off x="3210009" y="5596724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chemeClr val="bg2">
                <a:lumMod val="75000"/>
                <a:alpha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007510" y="5596724"/>
              <a:ext cx="119812" cy="107838"/>
              <a:chOff x="2944002" y="5596724"/>
              <a:chExt cx="119812" cy="107838"/>
            </a:xfrm>
          </p:grpSpPr>
          <p:sp>
            <p:nvSpPr>
              <p:cNvPr id="90" name="Back"/>
              <p:cNvSpPr>
                <a:spLocks noChangeAspect="1" noEditPoints="1"/>
              </p:cNvSpPr>
              <p:nvPr/>
            </p:nvSpPr>
            <p:spPr bwMode="auto">
              <a:xfrm>
                <a:off x="2944002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91" name="Back"/>
              <p:cNvSpPr>
                <a:spLocks noChangeAspect="1" noEditPoints="1"/>
              </p:cNvSpPr>
              <p:nvPr/>
            </p:nvSpPr>
            <p:spPr bwMode="auto">
              <a:xfrm>
                <a:off x="3002678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92" name="Back"/>
            <p:cNvSpPr>
              <a:spLocks noChangeAspect="1" noEditPoints="1"/>
            </p:cNvSpPr>
            <p:nvPr/>
          </p:nvSpPr>
          <p:spPr bwMode="auto">
            <a:xfrm rot="10800000">
              <a:off x="3642674" y="5596724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chemeClr val="bg2">
                <a:lumMod val="75000"/>
                <a:alpha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 rot="10800000">
              <a:off x="3816848" y="5596724"/>
              <a:ext cx="119812" cy="107838"/>
              <a:chOff x="2944002" y="5596724"/>
              <a:chExt cx="119812" cy="107838"/>
            </a:xfrm>
          </p:grpSpPr>
          <p:sp>
            <p:nvSpPr>
              <p:cNvPr id="94" name="Back"/>
              <p:cNvSpPr>
                <a:spLocks noChangeAspect="1" noEditPoints="1"/>
              </p:cNvSpPr>
              <p:nvPr/>
            </p:nvSpPr>
            <p:spPr bwMode="auto">
              <a:xfrm>
                <a:off x="2944002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95" name="Back"/>
              <p:cNvSpPr>
                <a:spLocks noChangeAspect="1" noEditPoints="1"/>
              </p:cNvSpPr>
              <p:nvPr/>
            </p:nvSpPr>
            <p:spPr bwMode="auto">
              <a:xfrm>
                <a:off x="3002678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334812" y="5527883"/>
              <a:ext cx="273205" cy="244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61717" y="2445306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총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4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건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           / 1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96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5910700" y="2447870"/>
            <a:ext cx="275655" cy="194926"/>
            <a:chOff x="1657045" y="1574659"/>
            <a:chExt cx="275655" cy="194926"/>
          </a:xfrm>
          <a:solidFill>
            <a:srgbClr val="FFFFFF"/>
          </a:solidFill>
        </p:grpSpPr>
        <p:sp>
          <p:nvSpPr>
            <p:cNvPr id="97" name="Text Box" descr="&lt;Tags&gt;&lt;SMARTRESIZEANCHORS&gt;Absolute,Absolute,Absolute,Absolute&lt;/SMARTRESIZEANCHORS&gt;&lt;/Tags&gt;"/>
            <p:cNvSpPr/>
            <p:nvPr/>
          </p:nvSpPr>
          <p:spPr>
            <a:xfrm>
              <a:off x="1657045" y="1574659"/>
              <a:ext cx="140796" cy="1949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1</a:t>
              </a:r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8" name="Arrow Box" descr="&lt;Tags&gt;&lt;SMARTRESIZEANCHORS&gt;Absolute,Absolute,None,Absolute&lt;/SMARTRESIZEANCHORS&gt;&lt;/Tags&gt;"/>
            <p:cNvSpPr/>
            <p:nvPr/>
          </p:nvSpPr>
          <p:spPr>
            <a:xfrm>
              <a:off x="1798495" y="1574659"/>
              <a:ext cx="134205" cy="1949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3359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3131745" y="4113684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4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7" name="Tab" descr="&lt;Tags&gt;&lt;SMARTRESIZEANCHORS&gt;Absolute,Absolute,Absolute,None&lt;/SMARTRESIZEANCHORS&gt;&lt;/Tags&gt;">
            <a:extLst>
              <a:ext uri="{FF2B5EF4-FFF2-40B4-BE49-F238E27FC236}">
                <a16:creationId xmlns:a16="http://schemas.microsoft.com/office/drawing/2014/main" id="{807307B5-009C-441C-A37C-E36425FCD000}"/>
              </a:ext>
            </a:extLst>
          </p:cNvPr>
          <p:cNvSpPr/>
          <p:nvPr/>
        </p:nvSpPr>
        <p:spPr>
          <a:xfrm>
            <a:off x="2943070" y="1945039"/>
            <a:ext cx="798438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검토목록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D176C-C425-4FBA-A354-D964417AF017}"/>
              </a:ext>
            </a:extLst>
          </p:cNvPr>
          <p:cNvSpPr/>
          <p:nvPr/>
        </p:nvSpPr>
        <p:spPr bwMode="auto">
          <a:xfrm>
            <a:off x="1220147" y="2954994"/>
            <a:ext cx="5138703" cy="289741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ko-KR" altLang="en-US" sz="18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1125183" y="2875122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2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833333" y="1877853"/>
            <a:ext cx="210544" cy="21054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 eaLnBrk="1" fontAlgn="auto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1" dirty="0">
                <a:solidFill>
                  <a:prstClr val="black"/>
                </a:solidFill>
                <a:latin typeface="+mn-ea"/>
              </a:rPr>
              <a:t>1</a:t>
            </a:r>
            <a:endParaRPr kumimoji="0" lang="ko-KR" altLang="en-US" sz="11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Panel">
            <a:extLst>
              <a:ext uri="{FF2B5EF4-FFF2-40B4-BE49-F238E27FC236}">
                <a16:creationId xmlns:a16="http://schemas.microsoft.com/office/drawing/2014/main" id="{E7A49CEE-2FD3-46BB-BCED-73C04A35530C}"/>
              </a:ext>
            </a:extLst>
          </p:cNvPr>
          <p:cNvSpPr/>
          <p:nvPr/>
        </p:nvSpPr>
        <p:spPr>
          <a:xfrm>
            <a:off x="140450" y="1815535"/>
            <a:ext cx="1019492" cy="17356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247912FE-73F7-4CA1-8652-3F0CBA812486}"/>
              </a:ext>
            </a:extLst>
          </p:cNvPr>
          <p:cNvSpPr txBox="1"/>
          <p:nvPr/>
        </p:nvSpPr>
        <p:spPr>
          <a:xfrm>
            <a:off x="313269" y="1852226"/>
            <a:ext cx="686342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커뮤니티관리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CA360284-7F86-40D6-BB01-8C9E99553A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5655" y="1899603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F6981755-E7A1-479F-ABA3-1EE24E7BCC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55" y="2111968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068ADC18-B4E3-4690-AC22-E611F8110C44}"/>
              </a:ext>
            </a:extLst>
          </p:cNvPr>
          <p:cNvSpPr txBox="1"/>
          <p:nvPr/>
        </p:nvSpPr>
        <p:spPr>
          <a:xfrm>
            <a:off x="494244" y="2074117"/>
            <a:ext cx="327269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DE3AC491-55F8-46D4-B4DD-A8075B6C7C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55" y="2324335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12770BCE-0905-4896-90C3-C632754A230F}"/>
              </a:ext>
            </a:extLst>
          </p:cNvPr>
          <p:cNvSpPr txBox="1"/>
          <p:nvPr/>
        </p:nvSpPr>
        <p:spPr>
          <a:xfrm>
            <a:off x="494244" y="2289658"/>
            <a:ext cx="710387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사용내역 등록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D1886FDD-531A-4079-BEA6-49794F9061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155" y="2545866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1352BD7A-5FD0-4398-9CD0-D8A7181ECC69}"/>
              </a:ext>
            </a:extLst>
          </p:cNvPr>
          <p:cNvSpPr txBox="1"/>
          <p:nvPr/>
        </p:nvSpPr>
        <p:spPr>
          <a:xfrm>
            <a:off x="494244" y="2511190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검토목록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Dummy Icon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34584F15-3863-4A76-A6B9-6FD687FCC0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505" y="2755416"/>
            <a:ext cx="117614" cy="117613"/>
          </a:xfrm>
          <a:custGeom>
            <a:avLst/>
            <a:gdLst>
              <a:gd name="T0" fmla="*/ 547 w 547"/>
              <a:gd name="T1" fmla="*/ 0 h 547"/>
              <a:gd name="T2" fmla="*/ 0 w 547"/>
              <a:gd name="T3" fmla="*/ 547 h 547"/>
              <a:gd name="T4" fmla="*/ 0 w 547"/>
              <a:gd name="T5" fmla="*/ 0 h 547"/>
              <a:gd name="T6" fmla="*/ 547 w 547"/>
              <a:gd name="T7" fmla="*/ 547 h 547"/>
              <a:gd name="T8" fmla="*/ 0 w 547"/>
              <a:gd name="T9" fmla="*/ 0 h 547"/>
              <a:gd name="T10" fmla="*/ 547 w 547"/>
              <a:gd name="T11" fmla="*/ 0 h 547"/>
              <a:gd name="T12" fmla="*/ 547 w 547"/>
              <a:gd name="T13" fmla="*/ 547 h 547"/>
              <a:gd name="T14" fmla="*/ 0 w 547"/>
              <a:gd name="T15" fmla="*/ 547 h 547"/>
              <a:gd name="T16" fmla="*/ 0 w 547"/>
              <a:gd name="T17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7" h="547">
                <a:moveTo>
                  <a:pt x="547" y="0"/>
                </a:moveTo>
                <a:lnTo>
                  <a:pt x="0" y="547"/>
                </a:lnTo>
                <a:moveTo>
                  <a:pt x="0" y="0"/>
                </a:moveTo>
                <a:lnTo>
                  <a:pt x="547" y="547"/>
                </a:lnTo>
                <a:moveTo>
                  <a:pt x="0" y="0"/>
                </a:moveTo>
                <a:lnTo>
                  <a:pt x="547" y="0"/>
                </a:lnTo>
                <a:lnTo>
                  <a:pt x="547" y="547"/>
                </a:lnTo>
                <a:lnTo>
                  <a:pt x="0" y="5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bel" descr="&lt;Tags&gt;&lt;SMARTRESIZEANCHORS&gt;Absolute,None,Absolute,None&lt;/SMARTRESIZEANCHORS&gt;&lt;/Tags&gt;">
            <a:extLst>
              <a:ext uri="{FF2B5EF4-FFF2-40B4-BE49-F238E27FC236}">
                <a16:creationId xmlns:a16="http://schemas.microsoft.com/office/drawing/2014/main" id="{FAD4AA48-5057-4E1B-B162-2548BED9529C}"/>
              </a:ext>
            </a:extLst>
          </p:cNvPr>
          <p:cNvSpPr txBox="1"/>
          <p:nvPr/>
        </p:nvSpPr>
        <p:spPr>
          <a:xfrm>
            <a:off x="500594" y="2720740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정산신청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ab" descr="&lt;Tags&gt;&lt;SMARTRESIZEANCHORS&gt;Absolute,Absolute,Absolute,None&lt;/SMARTRESIZEANCHORS&gt;&lt;/Tags&gt;">
            <a:extLst>
              <a:ext uri="{FF2B5EF4-FFF2-40B4-BE49-F238E27FC236}">
                <a16:creationId xmlns:a16="http://schemas.microsoft.com/office/drawing/2014/main" id="{85A38F16-84F8-41A2-BFCE-570370B026E2}"/>
              </a:ext>
            </a:extLst>
          </p:cNvPr>
          <p:cNvSpPr/>
          <p:nvPr/>
        </p:nvSpPr>
        <p:spPr>
          <a:xfrm>
            <a:off x="3805386" y="1945038"/>
            <a:ext cx="798438" cy="240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정산신청</a:t>
            </a:r>
            <a:endParaRPr lang="en-US" sz="8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04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heme/theme1.xml><?xml version="1.0" encoding="utf-8"?>
<a:theme xmlns:a="http://schemas.openxmlformats.org/drawingml/2006/main" name="제목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wrap="none" anchor="ctr"/>
      <a:lstStyle>
        <a:defPPr algn="ctr" defTabSz="914218" eaLnBrk="1" fontAlgn="auto" latinLnBrk="1" hangingPunct="1">
          <a:spcBef>
            <a:spcPts val="0"/>
          </a:spcBef>
          <a:spcAft>
            <a:spcPts val="0"/>
          </a:spcAft>
          <a:buFont typeface="Arial" panose="020B0604020202020204" pitchFamily="34" charset="0"/>
          <a:buNone/>
          <a:defRPr kumimoji="0" sz="1800" b="1" dirty="0" smtClean="0">
            <a:solidFill>
              <a:prstClr val="black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wrap="none" anchor="ctr"/>
      <a:lstStyle>
        <a:defPPr algn="ctr" defTabSz="914218" eaLnBrk="1" fontAlgn="auto" latinLnBrk="1" hangingPunct="1">
          <a:spcBef>
            <a:spcPts val="0"/>
          </a:spcBef>
          <a:spcAft>
            <a:spcPts val="0"/>
          </a:spcAft>
          <a:buFont typeface="Arial" panose="020B0604020202020204" pitchFamily="34" charset="0"/>
          <a:buNone/>
          <a:defRPr kumimoji="0" sz="1800" b="1" dirty="0" smtClean="0">
            <a:solidFill>
              <a:prstClr val="black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8" ma:contentTypeDescription="새 문서를 만듭니다." ma:contentTypeScope="" ma:versionID="d928edd7f8b4f84b6039ff7d3f6ae95d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35e037fee3a6366967af1782a20a0b07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067AE6-F5E0-405B-8F90-B3CDCDB9BE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BDB18B-5E0C-47E8-B6D9-48ED8D3D7901}"/>
</file>

<file path=customXml/itemProps3.xml><?xml version="1.0" encoding="utf-8"?>
<ds:datastoreItem xmlns:ds="http://schemas.openxmlformats.org/officeDocument/2006/customXml" ds:itemID="{40E92E76-84DA-4E25-8DB6-F20E31E650D8}">
  <ds:schemaRefs>
    <ds:schemaRef ds:uri="bdaf52c2-22d2-4f59-834d-4447136a24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2983</Words>
  <Application>Microsoft Office PowerPoint</Application>
  <PresentationFormat>화면 슬라이드 쇼(4:3)</PresentationFormat>
  <Paragraphs>1527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맑은 고딕</vt:lpstr>
      <vt:lpstr>Arial</vt:lpstr>
      <vt:lpstr>Segoe UI</vt:lpstr>
      <vt:lpstr>제목</vt:lpstr>
      <vt:lpstr>목차</vt:lpstr>
      <vt:lpstr>본문</vt:lpstr>
      <vt:lpstr>끝</vt:lpstr>
      <vt:lpstr>커뮤니티 정산 개발</vt:lpstr>
      <vt:lpstr>문서 변경 이력</vt:lpstr>
      <vt:lpstr>커뮤니티 정산 - 목록 화면</vt:lpstr>
      <vt:lpstr>커뮤니티 정산 – 정산내역 등록 (1/5)</vt:lpstr>
      <vt:lpstr>커뮤니티 정산 – 정산내역 등록 (2/5)</vt:lpstr>
      <vt:lpstr>커뮤니티 정산 – 정산내역 등록 (3/5)</vt:lpstr>
      <vt:lpstr>커뮤니티 정산 – 정산내역 등록 (4/5)</vt:lpstr>
      <vt:lpstr>커뮤니티 정산 – 정산내역 등록 (5/5)</vt:lpstr>
      <vt:lpstr>커뮤니티 정산 - 목록 화면</vt:lpstr>
      <vt:lpstr>커뮤니티 정산 – 정산검토 (5/5)</vt:lpstr>
      <vt:lpstr>커뮤니티 정산 – 정산검토 (5/5)</vt:lpstr>
      <vt:lpstr>커뮤니티 정산 - 결재 상신 (1/2)</vt:lpstr>
      <vt:lpstr>커뮤니티 정산 - 결재 상신 (2/2)</vt:lpstr>
      <vt:lpstr>PowerPoint 프레젠테이션</vt:lpstr>
      <vt:lpstr>커뮤니티 정산 월별정산내역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사외교육신청 및 결과보고서 기획안</dc:title>
  <dc:creator>구슬기/SGH 인사총무개발팀</dc:creator>
  <cp:lastModifiedBy>고두현/SGH 정보개발팀</cp:lastModifiedBy>
  <cp:revision>439</cp:revision>
  <dcterms:modified xsi:type="dcterms:W3CDTF">2020-10-26T11:54:38Z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