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F47226-0844-4D6E-BFB1-916600451B68}">
  <a:tblStyle styleId="{9AF47226-0844-4D6E-BFB1-916600451B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09600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Shape 15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type="ctr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CA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Augmented Reality Headset Capstone Presentation</a:t>
            </a:r>
            <a:endParaRPr/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Michael-Angelo Yadao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Nicholas Cierson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Rahul Patel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Kostas Zoitakis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Muhammad Haseb Ellahi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Faraz Yunus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Amir Shawwa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1103445" y="-31541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Iteration: One Way Mirror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431371" y="908720"/>
            <a:ext cx="111372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CA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through from the darkened side to the lighter side.</a:t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CA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in the area where the headset intends to be used becomes a constraint. Must be used in a well lit area.	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320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wo way mirror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477" y="2348880"/>
            <a:ext cx="6849543" cy="280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35360" y="5229200"/>
            <a:ext cx="105612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consider once first display is built: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Distance between the display and user`s eyes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Angle of the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Brightness levels of the screen / environment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Headset Interface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67125" y="1794525"/>
            <a:ext cx="6630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ODROID XU4 Computer will control the screen.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CA"/>
              <a:t>The screen will project the image onto a lens, creating the 3D image in space.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CA"/>
              <a:t>Intel depth sensor will be used for 3D scanning.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CA"/>
              <a:t>Motion sensor integrates accelerometer, gyroscope and magnetometer.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CA"/>
              <a:t>The goal of the 3D printed design is to hold all the components together for a comfortable user experience.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588" y="1818814"/>
            <a:ext cx="5342238" cy="29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838200" y="39874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838200" y="2013405"/>
            <a:ext cx="10515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38200" y="4376057"/>
            <a:ext cx="105156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50" y="407250"/>
            <a:ext cx="8485892" cy="60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838200" y="39874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Augmented Reality Headset Testing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838200" y="2013405"/>
            <a:ext cx="10515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be performing three tests on the AR headset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 Test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Thermal Test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Vibration Test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838200" y="4376057"/>
            <a:ext cx="105156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contact with Bradford and Dainius to start and planning the equipment we will need (Wind Tunnel, Thermocouple, Vibration Machine)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Shape 272"/>
          <p:cNvGraphicFramePr/>
          <p:nvPr/>
        </p:nvGraphicFramePr>
        <p:xfrm>
          <a:off x="555775" y="4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{9AF47226-0844-4D6E-BFB1-916600451B68}</a:tableStyleId>
              </a:tblPr>
              <a:tblGrid>
                <a:gridCol w="3917800"/>
                <a:gridCol w="2400350"/>
                <a:gridCol w="2621050"/>
                <a:gridCol w="2317575"/>
              </a:tblGrid>
              <a:tr h="118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Height (Meter)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Trial 1 Failure (Y/N)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Trial 2 Failure (Y/N)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Trial 3 Failure (Y/N)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1.75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725" y="3746950"/>
            <a:ext cx="39433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800" y="3539075"/>
            <a:ext cx="2721900" cy="2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Shape 279"/>
          <p:cNvGraphicFramePr/>
          <p:nvPr/>
        </p:nvGraphicFramePr>
        <p:xfrm>
          <a:off x="270050" y="58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{9AF47226-0844-4D6E-BFB1-916600451B68}</a:tableStyleId>
              </a:tblPr>
              <a:tblGrid>
                <a:gridCol w="4739625"/>
                <a:gridCol w="6707200"/>
              </a:tblGrid>
              <a:tr h="63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Time (Hours)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Augmented Reality Headset Temperature (°C)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1.5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3581400" y="319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{9AF47226-0844-4D6E-BFB1-916600451B68}</a:tableStyleId>
              </a:tblPr>
              <a:tblGrid>
                <a:gridCol w="1266825"/>
                <a:gridCol w="1657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Air Speed (m/s)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Time Needed to reach 2 °C to 7 °C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075" y="33966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Shape 286"/>
          <p:cNvGraphicFramePr/>
          <p:nvPr/>
        </p:nvGraphicFramePr>
        <p:xfrm>
          <a:off x="3312475" y="8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{9AF47226-0844-4D6E-BFB1-916600451B68}</a:tableStyleId>
              </a:tblPr>
              <a:tblGrid>
                <a:gridCol w="3114675"/>
                <a:gridCol w="311467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Frequency (Hz)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Observation (Failure or Not)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realitytechnologies.com/images/augmented.png" id="178" name="Shape 178"/>
          <p:cNvPicPr preferRelativeResize="0"/>
          <p:nvPr/>
        </p:nvPicPr>
        <p:blipFill rotWithShape="1">
          <a:blip r:embed="rId3">
            <a:alphaModFix/>
          </a:blip>
          <a:srcRect b="0" l="16712" r="17207" t="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648929" y="629266"/>
            <a:ext cx="3651467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48931" y="2438400"/>
            <a:ext cx="3651466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Augmented Reality (AR) is a relatively new technology that allows the interaction of virtual objects into reality.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Virtual Reality (VR), the user is not completely submersed into another reality.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superimposing virtual objects into the field of view, the user’s can interact with both reality and digital information with hand gestures.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ompass-ssl.surface.com/assets/0b/81/0b81e4f7-e859-4014-825d-0867424ec67e.jpg?n=HoloLens_Buy_1920_Hero_img.jpg" id="185" name="Shape 185"/>
          <p:cNvPicPr preferRelativeResize="0"/>
          <p:nvPr/>
        </p:nvPicPr>
        <p:blipFill rotWithShape="1">
          <a:blip r:embed="rId3">
            <a:alphaModFix/>
          </a:blip>
          <a:srcRect b="295" l="0" r="1" t="0"/>
          <a:stretch/>
        </p:blipFill>
        <p:spPr>
          <a:xfrm>
            <a:off x="5120640" y="1904281"/>
            <a:ext cx="6200436" cy="425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37978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industry leading AR products are incredibly expensive (ex: Microsoft HoloLens ~4000$ to ~6670$)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operate in the manufacturer’s operating system (ex: Windows 10)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and hardware isn’t upgradable/interchangeable.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“cons” even with industry leading products such as: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field of vision (35-40 degrees)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Bulky setup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very good lighting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3dprint.com/wp-content/uploads/2015/07/311.png" id="192" name="Shape 192"/>
          <p:cNvPicPr preferRelativeResize="0"/>
          <p:nvPr/>
        </p:nvPicPr>
        <p:blipFill rotWithShape="1">
          <a:blip r:embed="rId3">
            <a:alphaModFix/>
          </a:blip>
          <a:srcRect b="0" l="33031" r="33678" t="0"/>
          <a:stretch/>
        </p:blipFill>
        <p:spPr>
          <a:xfrm>
            <a:off x="20" y="10"/>
            <a:ext cx="4604435" cy="6844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9525">
            <a:solidFill>
              <a:srgbClr val="6742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Shape 194"/>
          <p:cNvSpPr txBox="1"/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Objective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CA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completely open-source augmented reality headset that can be built from scratch by anyone in the world following a set of instructions.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CA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entails: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CA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 the entire headset case with a 3D printer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CA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only widely available purchasable hardware (Odroid XU-4, Raspberry Pi, Intel RealSense R200, BNO 055 accelerometer, etc.)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CA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code and software that can be downloaded by any user around the world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CA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Keeping the total cost of the headset much more affordable than standard industry AR headset (&lt;500$)</a:t>
            </a:r>
            <a:endParaRPr/>
          </a:p>
          <a:p>
            <a:pPr indent="-10795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– 1</a:t>
            </a:r>
            <a:r>
              <a:rPr b="0" baseline="3000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810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Main objective: Design the headset to incorporate all components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Odroid XU4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Intel realsense r200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Adafruit BNO 055 motion sensor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HDMI screen</a:t>
            </a:r>
            <a:endParaRPr sz="20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Design procedure: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Design headset to include the components and create cut-outs to position them, create slots for wires to go through and buckle straps .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Design top cover to protect the components and to have a buckle strap.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Design a back cover which will cover both the headset and the top cover.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CA" sz="2000"/>
              <a:t>Design a back piece for straps to go through.</a:t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000" y="242625"/>
            <a:ext cx="4172526" cy="37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– 2</a:t>
            </a:r>
            <a:r>
              <a:rPr b="0" baseline="3000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/>
              <a:t>Main objective: to fit all the wires of the components by increasing the overall width and length of the headset.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/>
              <a:t>Modifications done:</a:t>
            </a:r>
            <a:endParaRPr sz="2400"/>
          </a:p>
          <a:p>
            <a:pPr indent="-368300" lvl="0" marL="457200" rtl="0">
              <a:spcBef>
                <a:spcPts val="500"/>
              </a:spcBef>
              <a:spcAft>
                <a:spcPts val="0"/>
              </a:spcAft>
              <a:buSzPts val="2200"/>
              <a:buChar char="-"/>
            </a:pPr>
            <a:r>
              <a:rPr lang="en-CA" sz="2200"/>
              <a:t>Extending the slot for the intel realsense r200 wire to connect to the Odroid XU4.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 sz="2200"/>
              <a:t>Rotate orientation of the Odroid XU4 cut-out to pass the wires to the sides and through the slots to connect to the other components.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 sz="2200"/>
              <a:t>Relocate position of the BNO 055 motion sensor cut-out.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 sz="2200"/>
              <a:t>Increase width of top slots for wires to go through.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 sz="2200"/>
              <a:t>Top cover: increased the thickness of buckle strap.</a:t>
            </a:r>
            <a:endParaRPr sz="22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25" y="1042500"/>
            <a:ext cx="7305675" cy="498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hape 214"/>
          <p:cNvCxnSpPr/>
          <p:nvPr/>
        </p:nvCxnSpPr>
        <p:spPr>
          <a:xfrm flipH="1">
            <a:off x="7887175" y="857300"/>
            <a:ext cx="1675800" cy="167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9585700" y="505200"/>
            <a:ext cx="1976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Wider slots for wires to pass through</a:t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rot="10800000">
            <a:off x="6949125" y="3670100"/>
            <a:ext cx="2213100" cy="137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9253300" y="4599300"/>
            <a:ext cx="23862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Orientation of Odroid XU4 rotated for wires to be on the sides and pass through the slots</a:t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>
            <a:off x="3049575" y="1042500"/>
            <a:ext cx="1943700" cy="51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1357050" y="765050"/>
            <a:ext cx="1943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Slot extended for the intel realsense r200 wire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 Issues and Long Term Objectives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38200" y="1893525"/>
            <a:ext cx="4757400" cy="4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CA" sz="2600"/>
              <a:t>3D printing</a:t>
            </a:r>
            <a:endParaRPr sz="26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CA" sz="2000"/>
              <a:t>Sandbox: unreliable, fixed service hours, and lack of precision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CA" sz="2000"/>
              <a:t>3D Hub: reliable, unlimited service, costly but excellent precision</a:t>
            </a:r>
            <a:endParaRPr sz="20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CA" sz="2600"/>
              <a:t>Long Term Objectives</a:t>
            </a:r>
            <a:endParaRPr sz="2600"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CA" sz="2000"/>
              <a:t>3D print the headset case with all the HW components properly fixed (including wiring configuration)</a:t>
            </a:r>
            <a:endParaRPr sz="2000"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CA" sz="2000"/>
              <a:t>Minimum wires (use wireless keyboard &amp; mouse, battery)</a:t>
            </a:r>
            <a:endParaRPr sz="2000"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latin typeface="Arial"/>
                <a:ea typeface="Arial"/>
                <a:cs typeface="Arial"/>
                <a:sym typeface="Arial"/>
              </a:rPr>
              <a:t>•Fully adjustable and interchangeable headset (3 options)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150" y="2491032"/>
            <a:ext cx="5648176" cy="31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1103445" y="-31541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Development: The Display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431371" y="908720"/>
            <a:ext cx="11137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CA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Issues: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able to see out from the visor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able to see projections from the screen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need to combine the light from the outside world and the screen. First Iteration: One way mirror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(Partially reflective, partially transparent)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71" y="3933056"/>
            <a:ext cx="5112568" cy="2511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-na.ssl-images-amazon.com/images/I/81g9BkZE%2BvL._SL1500_.jpg"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8288" y="3429000"/>
            <a:ext cx="2004323" cy="1358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-na.ssl-images-amazon.com/images/I/61Abxe%2BqErL._SL1000_.jpg" id="236" name="Shape 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8288" y="4869160"/>
            <a:ext cx="2439438" cy="24394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Shape 237"/>
          <p:cNvCxnSpPr/>
          <p:nvPr/>
        </p:nvCxnSpPr>
        <p:spPr>
          <a:xfrm>
            <a:off x="0" y="0"/>
            <a:ext cx="1219200" cy="9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