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2.slideserve.com/4922317/heart-attack-l.jp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2.slideserve.com/4922317/rehabilitation-l.jp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2.slideserve.com/4922317/facts-l.jp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2.slideserve.com/4922317/reducing-your-risk-l.jp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2.slideserve.com/4922317/what-is-a-heart-attack-l.jp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2.slideserve.com/4922317/what-are-the-causes-l.jp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2.slideserve.com/4922317/am-i-at-risk-l.jp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2.slideserve.com/4922317/how-do-i-know-if-i-am-having-a-heart-attack-l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2.slideserve.com/4922317/diagnosing-a-heart-attack-l.jp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2.slideserve.com/4922317/treating-a-heart-attack-victim-l.jp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2.slideserve.com/4922317/slide8-l.jp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2.slideserve.com/4922317/more-advanced-treatments-l.j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BA2A-88D4-464B-8EA0-B7051FF6B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hlinkClick r:id="rId2" tooltip="heart attack"/>
              </a:rPr>
              <a:t>Heart Attack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2F9BD-9104-433A-98DA-38ACB07D21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M.S.H</a:t>
            </a:r>
          </a:p>
        </p:txBody>
      </p:sp>
    </p:spTree>
    <p:extLst>
      <p:ext uri="{BB962C8B-B14F-4D97-AF65-F5344CB8AC3E}">
        <p14:creationId xmlns:p14="http://schemas.microsoft.com/office/powerpoint/2010/main" val="4208271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65D43-1341-4CC0-A031-A3A3A87E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linkClick r:id="rId2" tooltip="rehabilitation"/>
              </a:rPr>
              <a:t>Rehabilitation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D6834-CF58-4507-B182-0A8492507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Discharged from hospital after a week at earliest • </a:t>
            </a:r>
            <a:r>
              <a:rPr lang="en-US" dirty="0" err="1"/>
              <a:t>Activites</a:t>
            </a:r>
            <a:r>
              <a:rPr lang="en-US" dirty="0"/>
              <a:t> slowly increase over 8 weeks • Resume full schedule after 2 months out of the hospital • Long term treatment with beta-blockers and aspirin • Drugs to lower cholesterol are given • Badly damaged heart requires warfarin (</a:t>
            </a:r>
            <a:r>
              <a:rPr lang="en-US" dirty="0" err="1"/>
              <a:t>anticoagulent</a:t>
            </a:r>
            <a:r>
              <a:rPr lang="en-US" dirty="0"/>
              <a:t>) for 3 months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445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A5AC-B413-4F49-B436-FCFC7EEC3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linkClick r:id="rId2" tooltip="facts"/>
              </a:rPr>
              <a:t>Facts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EC905-5B33-4AE1-9302-3503BA5CE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40% of heart attacks are fatal • Half of these deaths occur in first hour • Over 1.1 million heart attacks in United States each year • One of the leading killers in America • Males have higher risks for heart attacks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01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29258-02D2-4746-9951-C73B1629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hlinkClick r:id="rId2" tooltip="reducing your risk"/>
              </a:rPr>
              <a:t>Don’t smoke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5ECA1-97C5-4A10-BB7C-95AA236C2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hlinkClick r:id="rId2" tooltip="reducing your risk"/>
              </a:rPr>
              <a:t> </a:t>
            </a:r>
            <a:r>
              <a:rPr lang="en-US" dirty="0"/>
              <a:t>Healthy diet Control blood sugar Exercise Lose weight if obese Control BP Low fat diet Lower salt intake Lower cholesterol Control diabetes Reducing Your Risk Prevention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17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154E-8804-43B0-9570-272F6EC6E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06" y="2888531"/>
            <a:ext cx="9613861" cy="1080938"/>
          </a:xfrm>
        </p:spPr>
        <p:txBody>
          <a:bodyPr/>
          <a:lstStyle/>
          <a:p>
            <a:r>
              <a:rPr lang="en-US" dirty="0"/>
              <a:t>Thank You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43495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CB4C-43E1-4654-BDC9-9761E91A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hlinkClick r:id="rId2" tooltip="what is a heart attack"/>
              </a:rPr>
              <a:t>What is a heart Attack?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67AF7-BF81-43CD-BC23-8C91234D6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blood flow is blocked from reaching part of the heart • prevents sufficient oxygen from reaching heart • causes heart muscle to become damaged or die • also known as myocardial infarction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5DB1-9CB1-47E9-A4BF-DEABA026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hlinkClick r:id="rId2" tooltip="what are the causes"/>
              </a:rPr>
              <a:t>What are the Causes?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9367E-C00C-4A66-92C7-5C5C8D1A9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Heart attacks are caused by: • blood clots blocking the coronary arteries • this stops blood flow and heart cells die • clot forms because coronary arteries becomes narrowed by plaque (atherosclerosis) • plaque cracks and triggers clot • less commonly from blood vessel problems and severe coronary artery spasm • spasm could be related to drugs, stress, smoking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2B92-844D-42FB-B400-9101AA96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hlinkClick r:id="rId2" tooltip="am i at risk"/>
              </a:rPr>
              <a:t>Diabetes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AA6D8-726C-4F0B-9B38-70FE25771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Family history of Coronary Artery Disease (CAD) High fat diet Race: higher risk in African Americans, Mexican Americans, Native Americans, and Native Hawaiians High blood pressure Increasing age Smoking Unhealthy cholesterol levels Lack of exercise Stress Sex: men over 45, women over 55 Am I at Risk? Risk Factors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33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47F2-BFCE-45F2-A0F6-E9A0A619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hlinkClick r:id="rId2" tooltip="how do i know if i am having a heart attack"/>
              </a:rPr>
              <a:t>Shortness of breath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A2734-9C87-48D0-AA54-C02F055F6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of consciousness Perspiration Severe crushing pain Tightness or squeezing in chest (Angina) Pain possibly spreading to left arm, shoulder, neck or jaw Light-headedness Many attacks begin slowly with mild pain May feel like heartburn/indigestion Nausea and vomiting How do I know if I am having a Heart Attack? Symptoms DO NOT IGNORE SYMPTOMS!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756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28BA0-F1AF-48E6-ADDD-B1785C96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linkClick r:id="rId2" tooltip="diagnosing a heart attack"/>
              </a:rPr>
              <a:t>Diagnosing a Heart Attack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5FF35-204E-4853-84AC-0D0B5031A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Physician uses stethoscope to find abnormal heart rhythms/sounds • Check pulse and blood pressure • Electrocardiograms (ECG) detect irregular heart beat (arrhythmia) or blocked coronary artery • Blood tests • High level of cardiac enzymes indicate damaged heart muscle • CK (creatine kinase), MB (myoglobin) and troponin released from damaged heart muscle (proteins)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1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5E6A-CEDB-4E08-B90B-99F49D24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hlinkClick r:id="rId2" tooltip="treating a heart attack victim"/>
              </a:rPr>
              <a:t>Treating a Heart Attack Victim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F5AB-3F10-4914-A209-A3146482A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While heart attack is occurring: • Take aspirin at home to help dissolve clot • Ambulance/Doctors will administer clot busters such as streptokinase and nitrates • Surgery may be needed to clear/open arteries • Put on oxygen • CPR may be needed or </a:t>
            </a:r>
            <a:r>
              <a:rPr lang="en-US" dirty="0" err="1"/>
              <a:t>defibulation</a:t>
            </a:r>
            <a:r>
              <a:rPr lang="en-US" dirty="0"/>
              <a:t> to restore heart beat • Morphine administered • Relieves pain, sedates, and reduces oxygen demand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14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EAAA4-ABE5-4ABA-B579-FC2B45C0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hlinkClick r:id="rId2" tooltip="slide8"/>
              </a:rPr>
              <a:t>After person is stabilized: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61524-6CF1-4402-B6A5-107903BDA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Thrombolytic Therapy • Medicine given to dissolve blood clots • Beta- Blockers • Decrease workload for heart, relieve pains, and correct arrhythmia • ACE (angiotensin-converting enzymes) inhibitors • Lower blood pressure, reduce strain for heart • </a:t>
            </a:r>
            <a:r>
              <a:rPr lang="en-US" dirty="0" err="1"/>
              <a:t>Anticoagulents</a:t>
            </a:r>
            <a:r>
              <a:rPr lang="en-US" dirty="0"/>
              <a:t> • Thin blood and prevent clots from forming • Antiplatelet Medicine • Stop platelets from clumping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72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9F6E-A6F8-4968-AC6A-D59B38396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hlinkClick r:id="rId2" tooltip="more advanced treatments"/>
              </a:rPr>
              <a:t>More Advanced Treatments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A4546-FFE1-4236-B42F-E685155FF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Angioplasty • Open coronary arteries • Catheter with balloon is threaded through blood vessel to blocked artery • Balloon then inflates pushing plaque aside • Doctors sometimes place a stent in the artery • Coronary Artery Bypass Grafting • Arteries or veins are taken from other parts of the body to bypass arteries • These arteries/veins are then sewn in place • Open-heart surgery could be required if heart ruptures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1082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</TotalTime>
  <Words>663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Berlin</vt:lpstr>
      <vt:lpstr>Heart Attack</vt:lpstr>
      <vt:lpstr>What is a heart Attack? </vt:lpstr>
      <vt:lpstr>What are the Causes? </vt:lpstr>
      <vt:lpstr>Diabetes </vt:lpstr>
      <vt:lpstr>Shortness of breath </vt:lpstr>
      <vt:lpstr>Diagnosing a Heart Attack </vt:lpstr>
      <vt:lpstr>Treating a Heart Attack Victim</vt:lpstr>
      <vt:lpstr>After person is stabilized:</vt:lpstr>
      <vt:lpstr>More Advanced Treatments</vt:lpstr>
      <vt:lpstr>Rehabilitation</vt:lpstr>
      <vt:lpstr>Facts</vt:lpstr>
      <vt:lpstr>Don’t smoke</vt:lpstr>
      <vt:lpstr>Thank You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Attack</dc:title>
  <dc:creator>lenovo</dc:creator>
  <cp:lastModifiedBy>lenovo</cp:lastModifiedBy>
  <cp:revision>1</cp:revision>
  <dcterms:created xsi:type="dcterms:W3CDTF">2025-01-23T18:41:01Z</dcterms:created>
  <dcterms:modified xsi:type="dcterms:W3CDTF">2025-01-23T18:45:50Z</dcterms:modified>
</cp:coreProperties>
</file>