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---</a:t>
            </a:r>
          </a:p>
          <a:p>
            <a:r>
              <a:t>What  is  a  Heart  Attack ?</a:t>
            </a:r>
          </a:p>
          <a:p>
            <a:r>
              <a:t>Block age  of  blood  flow  to  the  heart  muscle</a:t>
            </a:r>
          </a:p>
          <a:p>
            <a:r>
              <a:t>Insufficient  oxygen  delivery ,  leading  to  damage  or  death  of  heart  tissue</a:t>
            </a:r>
          </a:p>
          <a:p>
            <a:r>
              <a:t>Also  known  as  My ocardial  In far ction</a:t>
            </a:r>
          </a:p>
          <a:p>
            <a:r>
              <a:t>Causes  of  Heart  Attacks :</a:t>
            </a:r>
          </a:p>
          <a:p>
            <a:r>
              <a:t>Blood  clots  blocking  coronary  arteries  ( usually  due  to  atherosclerosis )</a:t>
            </a:r>
          </a:p>
          <a:p>
            <a:r>
              <a:t>Plaque  in  arteries  can  crack  and  trigger  clot  formation</a:t>
            </a:r>
          </a:p>
          <a:p>
            <a:r>
              <a:t>Other  less  common  causes :  blood  vessel  problems ,  severe  coronary  artery  spasm</a:t>
            </a:r>
          </a:p>
          <a:p>
            <a:r>
              <a:t>Am  I  at  Risk ?</a:t>
            </a:r>
          </a:p>
          <a:p>
            <a:r>
              <a:t>Risk  factors  include  diabetes ,  family  history  of  CAD ,  high  fat  diet ,  smoking ,  high  BP ,  unhealthy  cholesterol  levels ,  lack  of  exercise ,  stress ,  age  ( men  over   4 5 ,  women  over   5 5 )</a:t>
            </a:r>
          </a:p>
          <a:p>
            <a:r>
              <a:t>Symptoms  of  a  Heart  Attack :</a:t>
            </a:r>
          </a:p>
          <a:p>
            <a:r>
              <a:t>Short ness  of  breath</a:t>
            </a:r>
          </a:p>
          <a:p>
            <a:r>
              <a:t>Loss  of  consciousness</a:t>
            </a:r>
          </a:p>
          <a:p>
            <a:r>
              <a:t>Pers piration</a:t>
            </a:r>
          </a:p>
          <a:p>
            <a:r>
              <a:t>Severe  crushing  pain  in  the  chest  ( Ang ina ),  possible  spreading  to  left  arm ,  shoulder ,  neck  or  jaw</a:t>
            </a:r>
          </a:p>
          <a:p>
            <a:r>
              <a:t>Light - headed ness</a:t>
            </a:r>
          </a:p>
          <a:p>
            <a:r>
              <a:t>Nausea  and  vomiting</a:t>
            </a:r>
          </a:p>
          <a:p>
            <a:r>
              <a:t>Diagnos ing  a  Heart  Attack</a:t>
            </a:r>
          </a:p>
          <a:p>
            <a:r>
              <a:t>Phys icians  utilize  stethoscope  for  abnormal  heart  rhythms / sounds</a:t>
            </a:r>
          </a:p>
          <a:p>
            <a:r>
              <a:t>Pulse  &amp;  blood  pressure  check</a:t>
            </a:r>
          </a:p>
          <a:p>
            <a:r>
              <a:t>Electro cardio grams  ( ECG )  detect  irregular  heart  beats</a:t>
            </a:r>
          </a:p>
          <a:p>
            <a:r>
              <a:t>Blood  tests :  high  levels  of  cardiac  enzymes  indicate  damaged  muscle .</a:t>
            </a:r>
          </a:p>
          <a:p>
            <a:r>
              <a:t>Treating  a  Heart  Attack :</a:t>
            </a:r>
          </a:p>
          <a:p>
            <a:r>
              <a:t>Asp irin  to  dissolve  clots  while  the  attack  is  occurring .</a:t>
            </a:r>
          </a:p>
          <a:p>
            <a:r>
              <a:t>C lot - bust ing  drugs  like  strepto kinase  and  nitrates  administered  through  ambulance  or  doctor .</a:t>
            </a:r>
          </a:p>
          <a:p>
            <a:r>
              <a:t>Surgery  may  be  necessary  to  clear / open  blocked  arteries .</a:t>
            </a:r>
          </a:p>
          <a:p>
            <a:r>
              <a:t>Oxygen ,  CPR ,  def ib rillation  if  needed</a:t>
            </a:r>
          </a:p>
          <a:p>
            <a:r>
              <a:t>After  Stabilization :</a:t>
            </a:r>
          </a:p>
          <a:p>
            <a:r>
              <a:t>Throm b olytic  Therapy  ( blood  clot  dissolving  medication )</a:t>
            </a:r>
          </a:p>
          <a:p>
            <a:r>
              <a:t>Beta - block ers :  lower  heart  workload ,  relieve  pains  and  correct  arrhyth mia .</a:t>
            </a:r>
          </a:p>
          <a:p>
            <a:r>
              <a:t>ACE  inhibitors :  lower  blood  pressure ,  reduce  strain  on  the  heart .</a:t>
            </a:r>
          </a:p>
          <a:p>
            <a:r>
              <a:t>An tico ag ulents :  thin  blood  to  prevent  clots .</a:t>
            </a:r>
          </a:p>
          <a:p>
            <a:r>
              <a:t>Anti plate let  medicines :  stop  platelets  from  clump ing  together .</a:t>
            </a:r>
          </a:p>
          <a:p>
            <a:r>
              <a:t>More  Advanced  Treatments</a:t>
            </a:r>
          </a:p>
          <a:p>
            <a:r>
              <a:t>Ang iop lasty  ( Balloon  dilation  of  blocked  arteries )  followed  by  st enting  if  needed .</a:t>
            </a:r>
          </a:p>
          <a:p>
            <a:r>
              <a:t>Coronary  Ar tery  Bypass  Gra fting  ( surgical  rer outing  of  blood  flow )</a:t>
            </a:r>
          </a:p>
          <a:p>
            <a:r>
              <a:t>These  procedures  can  require  open - heart  surgery</a:t>
            </a:r>
          </a:p>
          <a:p>
            <a:r>
              <a:t>Re habilitation :</a:t>
            </a:r>
          </a:p>
          <a:p>
            <a:r>
              <a:t>Discharge  from  hospital  after  a  week  at  earliest .</a:t>
            </a:r>
          </a:p>
          <a:p>
            <a:r>
              <a:t>Gradually  increasing  activity  over   8  weeks .</a:t>
            </a:r>
          </a:p>
          <a:p>
            <a:r>
              <a:t>Resume  full  schedule  after   2  months  out  of  the  hospital .</a:t>
            </a:r>
          </a:p>
          <a:p>
            <a:r>
              <a:t>Long  term  treatment  with  beta - block ers  and  aspirin .</a:t>
            </a:r>
          </a:p>
          <a:p>
            <a:r>
              <a:t>Medications  to  lower  cholesterol  and  control  diabetes .</a:t>
            </a:r>
          </a:p>
          <a:p>
            <a:r>
              <a:t>Facts :</a:t>
            </a:r>
          </a:p>
          <a:p>
            <a:r>
              <a:t>4 0 %  of  heart  attacks  are  fatal ,  half  in  first  hour</a:t>
            </a:r>
          </a:p>
          <a:p>
            <a:r>
              <a:t>Over   1 . 1  million  heart  attacks  in  the  US  each  year</a:t>
            </a:r>
          </a:p>
          <a:p>
            <a:r>
              <a:t>Leading  killer  in  America</a:t>
            </a:r>
          </a:p>
          <a:p>
            <a:r>
              <a:t>Prevention :</a:t>
            </a:r>
          </a:p>
          <a:p>
            <a:r>
              <a:t>Don ’ t  smoke</a:t>
            </a:r>
          </a:p>
          <a:p>
            <a:r>
              <a:t>Healthy  diet</a:t>
            </a:r>
          </a:p>
          <a:p>
            <a:r>
              <a:t>Control  blood  sugar</a:t>
            </a:r>
          </a:p>
          <a:p>
            <a:r>
              <a:t>Exercise</a:t>
            </a:r>
          </a:p>
          <a:p>
            <a:r>
              <a:t>Lose  weight  if  obese</a:t>
            </a:r>
          </a:p>
          <a:p>
            <a:r>
              <a:t>Control  BP</a:t>
            </a:r>
          </a:p>
          <a:p>
            <a:r>
              <a:t>Lower  fat ,  lower  salt  intake  and  lower  cholesterol .</a:t>
            </a:r>
          </a:p>
          <a:p>
            <a:r>
              <a:t>---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