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8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465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1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3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70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20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5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3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36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BY M.S.H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--</a:t>
            </a:r>
          </a:p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Advanced Treatments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**Angioplasty**:</a:t>
            </a:r>
          </a:p>
          <a:p>
            <a:r>
              <a:t>Balloon opens blocked arteries.</a:t>
            </a:r>
          </a:p>
          <a:p>
            <a:r>
              <a:t>May involve stent placement.</a:t>
            </a:r>
          </a:p>
          <a:p>
            <a:r>
              <a:t>**Coronary Artery Bypass Grafting (CABG)**:</a:t>
            </a:r>
          </a:p>
          <a:p>
            <a:r>
              <a:t>Arteries/veins from other parts of the body bypass blocked arteries.</a:t>
            </a:r>
          </a:p>
          <a:p>
            <a:r>
              <a:t>Open-heart surgery if heart ruptures.</a:t>
            </a:r>
          </a:p>
          <a:p>
            <a:r>
              <a:t>--</a:t>
            </a:r>
          </a:p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Rehabilitation and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Discharge after a week (minimum).</a:t>
            </a:r>
          </a:p>
          <a:p>
            <a:r>
              <a:t>Gradual increase in activities over 8 weeks.</a:t>
            </a:r>
          </a:p>
          <a:p>
            <a:r>
              <a:t>Resume normal schedule in 2 months.</a:t>
            </a:r>
          </a:p>
          <a:p>
            <a:r>
              <a:t>Long-term medications:</a:t>
            </a:r>
          </a:p>
          <a:p>
            <a:r>
              <a:t>Beta-blockers, aspirin, cholesterol-lowering drugs.</a:t>
            </a:r>
          </a:p>
          <a:p>
            <a:r>
              <a:t>Warfarin for severely damaged hearts.</a:t>
            </a:r>
          </a:p>
          <a:p>
            <a:r>
              <a:t>--</a:t>
            </a:r>
          </a:p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Heart Attack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40% of heart attacks are fatal.</a:t>
            </a:r>
          </a:p>
          <a:p>
            <a:r>
              <a:t>Half of deaths occur in the first hour.</a:t>
            </a:r>
          </a:p>
          <a:p>
            <a:r>
              <a:t>Over 1.1 million heart attacks annually in the U.S.</a:t>
            </a:r>
          </a:p>
          <a:p>
            <a:r>
              <a:t>One of the leading causes of death.</a:t>
            </a:r>
          </a:p>
          <a:p>
            <a:r>
              <a:t>Males have a higher risk.</a:t>
            </a:r>
          </a:p>
          <a:p>
            <a:r>
              <a:t>--</a:t>
            </a: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Prevention: Reducing Your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Avoid smoking.</a:t>
            </a:r>
          </a:p>
          <a:p>
            <a:r>
              <a:t>Eat a healthy, low-fat, low-salt diet.</a:t>
            </a:r>
          </a:p>
          <a:p>
            <a:r>
              <a:t>Control blood sugar, blood pressure, and cholesterol.</a:t>
            </a:r>
          </a:p>
          <a:p>
            <a:r>
              <a:t>Exercise regularly.</a:t>
            </a:r>
          </a:p>
          <a:p>
            <a:r>
              <a:t>Manage stress and maintain a healthy weight.</a:t>
            </a:r>
          </a:p>
          <a:p>
            <a:r>
              <a:t>--</a:t>
            </a:r>
          </a:p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for Your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Theoretical Case: Mr. Johnson's Emergency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Mr. Johnson, a 56-year-old male, collapses at work.</a:t>
            </a:r>
          </a:p>
          <a:p>
            <a:r>
              <a:t>Symptoms: Severe chest pain, tightness in the chest, sweating, and light-headedness.</a:t>
            </a:r>
          </a:p>
          <a:p>
            <a:r>
              <a:t>History: High blood pressure, high cholesterol, and smoking.</a:t>
            </a:r>
          </a:p>
          <a:p>
            <a:r>
              <a:t>Objective: Identify the causes, symptoms, diagnosis, and treatment for his condition.</a:t>
            </a:r>
          </a:p>
          <a:p>
            <a:r>
              <a:t>--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Heart Attack?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Blood flow blocked to part of the heart.</a:t>
            </a:r>
          </a:p>
          <a:p>
            <a:r>
              <a:t>Prevents oxygen from reaching the heart.</a:t>
            </a:r>
          </a:p>
          <a:p>
            <a:r>
              <a:t>Causes damage or death of heart muscle.</a:t>
            </a:r>
          </a:p>
          <a:p>
            <a:r>
              <a:t>Also known as myocardial infarction.</a:t>
            </a:r>
          </a:p>
          <a:p>
            <a:r>
              <a:t>--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the Causes?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Blood clots blocking coronary arteries.</a:t>
            </a:r>
          </a:p>
          <a:p>
            <a:r>
              <a:t>Plaque buildup (atherosclerosis).</a:t>
            </a:r>
          </a:p>
          <a:p>
            <a:r>
              <a:t>Plaque cracks, triggering clots.</a:t>
            </a:r>
          </a:p>
          <a:p>
            <a:r>
              <a:t>Other causes:</a:t>
            </a:r>
          </a:p>
          <a:p>
            <a:r>
              <a:t>Blood vessel problems.</a:t>
            </a:r>
          </a:p>
          <a:p>
            <a:r>
              <a:t>Severe coronary artery spasm (linked to drugs, stress, smoking).</a:t>
            </a:r>
          </a:p>
          <a:p>
            <a:r>
              <a:t>--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 I at Risk? Risk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**Health Conditions**:</a:t>
            </a:r>
          </a:p>
          <a:p>
            <a:r>
              <a:t>Diabetes, high blood pressure, high cholesterol.</a:t>
            </a:r>
          </a:p>
          <a:p>
            <a:r>
              <a:t>**Lifestyle**:</a:t>
            </a:r>
          </a:p>
          <a:p>
            <a:r>
              <a:t>Smoking, lack of exercise, stress, high-fat diet.</a:t>
            </a:r>
          </a:p>
          <a:p>
            <a:r>
              <a:t>**Demographics**:</a:t>
            </a:r>
          </a:p>
          <a:p>
            <a:r>
              <a:t>Increasing age, family history of CAD.</a:t>
            </a:r>
          </a:p>
          <a:p>
            <a:r>
              <a:t>Higher risk for men over 45 and women over 55.</a:t>
            </a:r>
          </a:p>
          <a:p>
            <a:r>
              <a:t>Higher prevalence in certain races (e.g., African Americans, Native Americans).</a:t>
            </a:r>
          </a:p>
          <a:p>
            <a:r>
              <a:t>--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Symptoms: How to Recognize a Heart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Severe crushing pain or chest tightness (Angina).</a:t>
            </a:r>
          </a:p>
          <a:p>
            <a:r>
              <a:t>Pain spreading to left arm, shoulder, neck, or jaw.</a:t>
            </a:r>
          </a:p>
          <a:p>
            <a:r>
              <a:t>Shortness of breath, nausea, and vomiting.</a:t>
            </a:r>
          </a:p>
          <a:p>
            <a:r>
              <a:t>Light-headedness, loss of consciousness, or perspiration.</a:t>
            </a:r>
          </a:p>
          <a:p>
            <a:r>
              <a:t>May feel like heartburn or indigestion.</a:t>
            </a:r>
          </a:p>
          <a:p>
            <a:r>
              <a:t>**DO NOT IGNORE SYMPTOMS!**</a:t>
            </a:r>
          </a:p>
          <a:p>
            <a:r>
              <a:t>--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Diagnosing a Heart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Physical examination: Stethoscope, pulse, blood pressure.</a:t>
            </a:r>
          </a:p>
          <a:p>
            <a:r>
              <a:t>Electrocardiogram (ECG): Detect arrhythmias or blockages.</a:t>
            </a:r>
          </a:p>
          <a:p>
            <a:r>
              <a:t>Blood tests:</a:t>
            </a:r>
          </a:p>
          <a:p>
            <a:r>
              <a:t>High levels of cardiac enzymes (CK, MB, troponin).</a:t>
            </a:r>
          </a:p>
          <a:p>
            <a:r>
              <a:t>--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Treating a Heart Attack Victim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 home: Take aspirin to dissolve clots.</a:t>
            </a:r>
          </a:p>
          <a:p>
            <a:r>
              <a:t>Ambulance/Doctor actions:</a:t>
            </a:r>
          </a:p>
          <a:p>
            <a:r>
              <a:t>Clot busters (e.g., streptokinase, nitrates).</a:t>
            </a:r>
          </a:p>
          <a:p>
            <a:r>
              <a:t>Oxygen and pain management (morphine).</a:t>
            </a:r>
          </a:p>
          <a:p>
            <a:r>
              <a:t>CPR or defibrillation if necessary.</a:t>
            </a:r>
          </a:p>
          <a:p>
            <a:r>
              <a:t>Surgery to clear/open arteries.</a:t>
            </a:r>
          </a:p>
          <a:p>
            <a:r>
              <a:t>--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Stabilization and Medical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**Thrombolytic Therapy**: Dissolves clots.</a:t>
            </a:r>
          </a:p>
          <a:p>
            <a:r>
              <a:t>**Beta-Blockers**: Reduce heart workload and correct arrhythmias.</a:t>
            </a:r>
          </a:p>
          <a:p>
            <a:r>
              <a:t>**ACE Inhibitors**: Lower blood pressure and strain.</a:t>
            </a:r>
          </a:p>
          <a:p>
            <a:r>
              <a:t>**Anticoagulants**: Thin blood and prevent clots.</a:t>
            </a:r>
          </a:p>
          <a:p>
            <a:r>
              <a:t>**Antiplatelet Medication**: Prevent platelet clumping.</a:t>
            </a:r>
          </a:p>
          <a:p>
            <a:r>
              <a:t>--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603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Ion</vt:lpstr>
      <vt:lpstr>BY M.S.H</vt:lpstr>
      <vt:lpstr>Theoretical Case: Mr. Johnson's Emergency</vt:lpstr>
      <vt:lpstr>What is a Heart Attack?</vt:lpstr>
      <vt:lpstr>What are the Causes?</vt:lpstr>
      <vt:lpstr>Am I at Risk? Risk Factors</vt:lpstr>
      <vt:lpstr>Symptoms: How to Recognize a Heart Attack</vt:lpstr>
      <vt:lpstr>Diagnosing a Heart Attack</vt:lpstr>
      <vt:lpstr>Treating a Heart Attack Victim</vt:lpstr>
      <vt:lpstr>Stabilization and Medical Management</vt:lpstr>
      <vt:lpstr>More Advanced Treatments</vt:lpstr>
      <vt:lpstr>Rehabilitation and Recovery</vt:lpstr>
      <vt:lpstr>Heart Attack Facts</vt:lpstr>
      <vt:lpstr>Prevention: Reducing Your Risk</vt:lpstr>
      <vt:lpstr>Thank You for Your Time!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Hussain Muhammad Saqib</cp:lastModifiedBy>
  <cp:revision>2</cp:revision>
  <dcterms:created xsi:type="dcterms:W3CDTF">2013-01-27T09:14:16Z</dcterms:created>
  <dcterms:modified xsi:type="dcterms:W3CDTF">2025-01-28T06:51:46Z</dcterms:modified>
  <cp:category/>
</cp:coreProperties>
</file>