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5" r:id="rId9"/>
    <p:sldId id="269" r:id="rId10"/>
    <p:sldId id="264" r:id="rId11"/>
    <p:sldId id="266" r:id="rId12"/>
    <p:sldId id="267" r:id="rId13"/>
    <p:sldId id="268" r:id="rId14"/>
    <p:sldId id="270" r:id="rId15"/>
    <p:sldId id="273" r:id="rId16"/>
    <p:sldId id="272" r:id="rId17"/>
    <p:sldId id="271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89" autoAdjust="0"/>
  </p:normalViewPr>
  <p:slideViewPr>
    <p:cSldViewPr>
      <p:cViewPr varScale="1">
        <p:scale>
          <a:sx n="71" d="100"/>
          <a:sy n="71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E0E93-0309-44AA-9E5E-321F62CC011F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644FA-9D14-4A22-8BB8-21060916E0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03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Inicialmente para código fuente</a:t>
            </a:r>
            <a:r>
              <a:rPr lang="es-ES" baseline="0" dirty="0" smtClean="0"/>
              <a:t> de programas</a:t>
            </a:r>
            <a:r>
              <a:rPr lang="es-ES" dirty="0" smtClean="0"/>
              <a:t>, pero se puede hacer el seguimiento de casi cualquier archivo.</a:t>
            </a:r>
          </a:p>
          <a:p>
            <a:endParaRPr lang="es-ES" dirty="0" smtClean="0"/>
          </a:p>
          <a:p>
            <a:r>
              <a:rPr lang="es-ES" dirty="0" smtClean="0"/>
              <a:t>Vamos guardando</a:t>
            </a:r>
            <a:r>
              <a:rPr lang="es-ES" baseline="0" dirty="0" smtClean="0"/>
              <a:t> las modificaciones de los archivos sin tocar los que no sufren cambios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56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Hasta</a:t>
            </a:r>
            <a:r>
              <a:rPr lang="es-ES" baseline="0" dirty="0" smtClean="0"/>
              <a:t> ahora no hemos hecho nada diferente a lo que sería guardar un archivo. Es incluso más lioso…</a:t>
            </a:r>
          </a:p>
          <a:p>
            <a:r>
              <a:rPr lang="es-ES" baseline="0" dirty="0" smtClean="0"/>
              <a:t>Vamos a hacer ahora un poco de magia y os mostraré por qué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os puede ser útil.</a:t>
            </a:r>
          </a:p>
          <a:p>
            <a:endParaRPr lang="es-ES" baseline="0" dirty="0" smtClean="0"/>
          </a:p>
          <a:p>
            <a:r>
              <a:rPr lang="es-ES" baseline="0" dirty="0" smtClean="0"/>
              <a:t>Con </a:t>
            </a:r>
            <a:r>
              <a:rPr lang="es-ES" baseline="0" dirty="0" err="1" smtClean="0"/>
              <a:t>gittk</a:t>
            </a:r>
            <a:r>
              <a:rPr lang="es-ES" baseline="0" dirty="0" smtClean="0"/>
              <a:t> es más fácil ver el historial del repositorio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58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¿qué hemos</a:t>
            </a:r>
            <a:r>
              <a:rPr lang="es-ES" baseline="0" dirty="0" smtClean="0"/>
              <a:t> instalado?</a:t>
            </a:r>
          </a:p>
          <a:p>
            <a:endParaRPr lang="es-ES" baseline="0" dirty="0" smtClean="0"/>
          </a:p>
          <a:p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bash</a:t>
            </a:r>
            <a:r>
              <a:rPr lang="es-ES" baseline="0" dirty="0" smtClean="0"/>
              <a:t>, línea de comandos para el uso de </a:t>
            </a:r>
            <a:r>
              <a:rPr lang="es-ES" baseline="0" dirty="0" err="1" smtClean="0"/>
              <a:t>git</a:t>
            </a:r>
            <a:endParaRPr lang="es-ES" baseline="0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gui</a:t>
            </a:r>
            <a:r>
              <a:rPr lang="es-ES" dirty="0" smtClean="0"/>
              <a:t>, </a:t>
            </a:r>
            <a:r>
              <a:rPr lang="es-ES" dirty="0" err="1" smtClean="0"/>
              <a:t>interficie</a:t>
            </a:r>
            <a:r>
              <a:rPr lang="es-ES" dirty="0" smtClean="0"/>
              <a:t> gráfica</a:t>
            </a:r>
          </a:p>
          <a:p>
            <a:r>
              <a:rPr lang="es-ES" dirty="0" err="1" smtClean="0"/>
              <a:t>Git-tk</a:t>
            </a:r>
            <a:r>
              <a:rPr lang="es-ES" dirty="0" smtClean="0"/>
              <a:t>,</a:t>
            </a:r>
            <a:r>
              <a:rPr lang="es-ES" baseline="0" dirty="0" smtClean="0"/>
              <a:t> </a:t>
            </a:r>
            <a:r>
              <a:rPr lang="es-ES" baseline="0" dirty="0" err="1" smtClean="0"/>
              <a:t>interficie</a:t>
            </a:r>
            <a:r>
              <a:rPr lang="es-ES" baseline="0" dirty="0" smtClean="0"/>
              <a:t> gráfica para el seguimiento del historial del repositorio</a:t>
            </a:r>
          </a:p>
          <a:p>
            <a:endParaRPr lang="es-ES" baseline="0" dirty="0" smtClean="0"/>
          </a:p>
          <a:p>
            <a:r>
              <a:rPr lang="es-ES" baseline="0" dirty="0" smtClean="0"/>
              <a:t>Abrimos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bash</a:t>
            </a:r>
            <a:r>
              <a:rPr lang="es-ES" baseline="0" dirty="0" smtClean="0"/>
              <a:t>, creamos acceso directo de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gui</a:t>
            </a:r>
            <a:r>
              <a:rPr lang="es-ES" baseline="0" dirty="0" smtClean="0"/>
              <a:t> en el escritorio</a:t>
            </a:r>
          </a:p>
          <a:p>
            <a:endParaRPr lang="es-ES" baseline="0" dirty="0" smtClean="0"/>
          </a:p>
          <a:p>
            <a:endParaRPr lang="es-ES" baseline="0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75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Antes de empezar a usar </a:t>
            </a:r>
            <a:r>
              <a:rPr lang="es-ES" dirty="0" err="1" smtClean="0"/>
              <a:t>git</a:t>
            </a:r>
            <a:r>
              <a:rPr lang="es-ES" dirty="0" smtClean="0"/>
              <a:t> tenemos que añadir</a:t>
            </a:r>
            <a:r>
              <a:rPr lang="es-ES" baseline="0" dirty="0" smtClean="0"/>
              <a:t> un nombre de usuario y un e-mail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71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Creamos un archivo de</a:t>
            </a:r>
            <a:r>
              <a:rPr lang="es-ES" baseline="0" dirty="0" smtClean="0"/>
              <a:t> texto nuevo o copiamos un archivo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06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Ya podemos crear un repositorio en la</a:t>
            </a:r>
            <a:r>
              <a:rPr lang="es-ES" baseline="0" dirty="0" smtClean="0"/>
              <a:t> carpeta que queramos.</a:t>
            </a:r>
          </a:p>
          <a:p>
            <a:endParaRPr lang="es-ES" baseline="0" dirty="0" smtClean="0"/>
          </a:p>
          <a:p>
            <a:r>
              <a:rPr lang="es-ES" dirty="0" smtClean="0"/>
              <a:t>Ha</a:t>
            </a:r>
            <a:r>
              <a:rPr lang="es-ES" baseline="0" dirty="0" smtClean="0"/>
              <a:t> aparecido entre paréntesis (master) en azul. Estamos en una carpeta con un repositorio de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.</a:t>
            </a:r>
          </a:p>
          <a:p>
            <a:endParaRPr lang="es-ES" baseline="0" dirty="0" smtClean="0"/>
          </a:p>
          <a:p>
            <a:r>
              <a:rPr lang="es-ES" baseline="0" dirty="0" smtClean="0"/>
              <a:t>Si vemos dentro de la carpeta (</a:t>
            </a:r>
            <a:r>
              <a:rPr lang="es-ES" baseline="0" dirty="0" err="1" smtClean="0"/>
              <a:t>ls</a:t>
            </a:r>
            <a:r>
              <a:rPr lang="es-ES" baseline="0" dirty="0" smtClean="0"/>
              <a:t> –la) o bien en la propia carpeta, hay un directorio .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. Ese es el repositorio.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80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Cada acción se realiza con un comando diferente.</a:t>
            </a:r>
          </a:p>
          <a:p>
            <a:endParaRPr lang="es-ES" dirty="0" smtClean="0"/>
          </a:p>
          <a:p>
            <a:r>
              <a:rPr lang="es-ES" dirty="0" smtClean="0"/>
              <a:t>Creamos</a:t>
            </a:r>
            <a:r>
              <a:rPr lang="es-ES" baseline="0" dirty="0" smtClean="0"/>
              <a:t> un archivo de texto en la carpeta para hacer después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status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41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git</a:t>
            </a:r>
            <a:r>
              <a:rPr lang="es-ES" baseline="0" dirty="0" smtClean="0"/>
              <a:t> status nos da información del estado del repositorio. </a:t>
            </a:r>
          </a:p>
          <a:p>
            <a:r>
              <a:rPr lang="es-ES" baseline="0" dirty="0" smtClean="0"/>
              <a:t>En el ejemplo he modificado el archivo hola.txt y todavía no lo he puesto en seguimiento.</a:t>
            </a:r>
          </a:p>
          <a:p>
            <a:r>
              <a:rPr lang="es-ES" baseline="0" dirty="0" smtClean="0"/>
              <a:t>El siguiente paso sería hacer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add</a:t>
            </a:r>
            <a:r>
              <a:rPr lang="es-ES" baseline="0" dirty="0" smtClean="0"/>
              <a:t> y para guardarlo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commit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18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Copiamos o creamos dentro de la carpeta del repositorio</a:t>
            </a:r>
            <a:r>
              <a:rPr lang="es-ES" baseline="0" dirty="0" smtClean="0"/>
              <a:t> los archivos que queremos seguir</a:t>
            </a:r>
          </a:p>
          <a:p>
            <a:r>
              <a:rPr lang="es-ES" baseline="0" dirty="0" smtClean="0"/>
              <a:t>Iniciamos el seguimiento con </a:t>
            </a:r>
            <a:r>
              <a:rPr lang="es-ES" baseline="0" dirty="0" err="1" smtClean="0"/>
              <a:t>git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add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296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Probamos a hacer diferentes cambios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644FA-9D14-4A22-8BB8-21060916E01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94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85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4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3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74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10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93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83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67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54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2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B385-A27E-43A1-8F92-2D1C3403E0E2}" type="datetimeFigureOut">
              <a:rPr lang="es-ES" smtClean="0"/>
              <a:t>11/12/2017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8680-FEEA-4A17-A52C-5B0D1F6F6F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84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Git</a:t>
            </a:r>
            <a:endParaRPr lang="es-ES" dirty="0"/>
          </a:p>
        </p:txBody>
      </p:sp>
      <p:pic>
        <p:nvPicPr>
          <p:cNvPr id="4098" name="Picture 2" descr="https://git-scm.com/images/logos/downloads/Git-Logo-1788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30" y="2204864"/>
            <a:ext cx="8667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Seguimiento de archivos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84784"/>
            <a:ext cx="85072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dirty="0" smtClean="0"/>
              <a:t>Seleccionamos los archivos que queremos seguir con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&lt;nombre archivo&gt;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2800" dirty="0" smtClean="0"/>
              <a:t>Con </a:t>
            </a:r>
            <a:r>
              <a:rPr lang="es-ES" sz="2800" dirty="0" err="1" smtClean="0"/>
              <a:t>git</a:t>
            </a:r>
            <a:r>
              <a:rPr lang="es-ES" sz="2800" dirty="0" smtClean="0"/>
              <a:t> </a:t>
            </a:r>
            <a:r>
              <a:rPr lang="es-ES" sz="2800" dirty="0" err="1" smtClean="0"/>
              <a:t>add</a:t>
            </a:r>
            <a:r>
              <a:rPr lang="es-ES" sz="2800" dirty="0" smtClean="0"/>
              <a:t> hacemos una "imagen" del archivo como esté en ese momento. Si hacemos cambios en ese archivo debemos repetir el comando.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 smtClean="0"/>
              <a:t>Nuestro archivo está ahora en la "</a:t>
            </a:r>
            <a:r>
              <a:rPr lang="es-ES" sz="2800" dirty="0" err="1" smtClean="0"/>
              <a:t>staging</a:t>
            </a:r>
            <a:r>
              <a:rPr lang="es-ES" sz="2800" dirty="0" smtClean="0"/>
              <a:t> </a:t>
            </a:r>
            <a:r>
              <a:rPr lang="es-ES" sz="2800" dirty="0" err="1" smtClean="0"/>
              <a:t>area</a:t>
            </a:r>
            <a:r>
              <a:rPr lang="es-ES" sz="2800" dirty="0" smtClean="0"/>
              <a:t>"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777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ES" dirty="0" err="1" smtClean="0"/>
              <a:t>Commit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 smtClean="0"/>
              <a:t>El paso final para guardar nuestra "imagen"</a:t>
            </a:r>
          </a:p>
          <a:p>
            <a:pPr marL="0" indent="0"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–m '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message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'</a:t>
            </a:r>
          </a:p>
          <a:p>
            <a:pPr marL="0" indent="0">
              <a:buNone/>
            </a:pPr>
            <a:endParaRPr lang="es-ES" dirty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560840" cy="477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2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Historial del repositorio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00200"/>
            <a:ext cx="871296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log</a:t>
            </a:r>
          </a:p>
          <a:p>
            <a:pPr marL="0" indent="0">
              <a:buNone/>
            </a:pPr>
            <a:endParaRPr lang="es-ES" dirty="0" smtClean="0">
              <a:latin typeface="Miriam Fixed" pitchFamily="49" charset="-79"/>
              <a:cs typeface="Miriam Fixed" pitchFamily="49" charset="-79"/>
            </a:endParaRPr>
          </a:p>
          <a:p>
            <a:pPr marL="0" indent="0">
              <a:buNone/>
            </a:pPr>
            <a:r>
              <a:rPr lang="es-ES" sz="3000" dirty="0" smtClean="0">
                <a:latin typeface="+mj-lt"/>
                <a:cs typeface="Miriam Fixed" pitchFamily="49" charset="-79"/>
              </a:rPr>
              <a:t>Nos muestra información de los </a:t>
            </a:r>
            <a:r>
              <a:rPr lang="es-ES" sz="3000" dirty="0" err="1" smtClean="0">
                <a:latin typeface="+mj-lt"/>
                <a:cs typeface="Miriam Fixed" pitchFamily="49" charset="-79"/>
              </a:rPr>
              <a:t>commits</a:t>
            </a:r>
            <a:r>
              <a:rPr lang="es-ES" sz="3000" dirty="0" smtClean="0">
                <a:latin typeface="+mj-lt"/>
                <a:cs typeface="Miriam Fixed" pitchFamily="49" charset="-79"/>
              </a:rPr>
              <a:t> que hayamos realizado desde el más reciente. ('q' para salir)</a:t>
            </a:r>
          </a:p>
          <a:p>
            <a:pPr marL="0" indent="0">
              <a:buNone/>
            </a:pPr>
            <a:endParaRPr lang="es-ES" sz="3000" dirty="0">
              <a:latin typeface="+mj-lt"/>
              <a:cs typeface="Miriam Fixed" pitchFamily="49" charset="-79"/>
            </a:endParaRPr>
          </a:p>
          <a:p>
            <a:pPr marL="0" indent="0">
              <a:buNone/>
            </a:pPr>
            <a:r>
              <a:rPr lang="es-ES" sz="2400" dirty="0" err="1">
                <a:latin typeface="Lucida Console"/>
              </a:rPr>
              <a:t>commit</a:t>
            </a:r>
            <a:r>
              <a:rPr lang="es-ES" sz="2400" dirty="0">
                <a:latin typeface="Lucida Console"/>
              </a:rPr>
              <a:t> 2d2af513688bc90c041d4cb5c6079b69c88ad2e2</a:t>
            </a:r>
          </a:p>
          <a:p>
            <a:pPr marL="0" indent="0">
              <a:buNone/>
            </a:pPr>
            <a:r>
              <a:rPr lang="es-ES" sz="2400" dirty="0" err="1">
                <a:solidFill>
                  <a:prstClr val="black"/>
                </a:solidFill>
                <a:latin typeface="Lucida Console"/>
              </a:rPr>
              <a:t>Author</a:t>
            </a:r>
            <a:r>
              <a:rPr lang="es-ES" sz="2400" dirty="0">
                <a:solidFill>
                  <a:prstClr val="black"/>
                </a:solidFill>
                <a:latin typeface="Lucida Console"/>
              </a:rPr>
              <a:t>: </a:t>
            </a:r>
            <a:r>
              <a:rPr lang="es-ES" sz="2400" dirty="0" err="1">
                <a:solidFill>
                  <a:prstClr val="black"/>
                </a:solidFill>
                <a:latin typeface="Lucida Console"/>
              </a:rPr>
              <a:t>miguel_windows</a:t>
            </a:r>
            <a:r>
              <a:rPr lang="es-ES" sz="2400" dirty="0">
                <a:solidFill>
                  <a:prstClr val="black"/>
                </a:solidFill>
                <a:latin typeface="Lucida Console"/>
              </a:rPr>
              <a:t> &lt;m.omullony@ceab.csic.es&gt;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Lucida Console"/>
              </a:rPr>
              <a:t>Date:   Thu Dec 7 13:06:01 2017 +0100</a:t>
            </a:r>
          </a:p>
          <a:p>
            <a:endParaRPr lang="es-ES" sz="24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buNone/>
            </a:pPr>
            <a:r>
              <a:rPr lang="es-ES" sz="2400" dirty="0" err="1" smtClean="0">
                <a:solidFill>
                  <a:prstClr val="black"/>
                </a:solidFill>
                <a:latin typeface="Lucida Console"/>
              </a:rPr>
              <a:t>chapter</a:t>
            </a:r>
            <a:r>
              <a:rPr lang="es-ES" sz="2400" dirty="0" smtClean="0">
                <a:solidFill>
                  <a:prstClr val="black"/>
                </a:solidFill>
                <a:latin typeface="Lucida Console"/>
              </a:rPr>
              <a:t> 1</a:t>
            </a:r>
            <a:endParaRPr lang="es-ES" sz="2400" dirty="0">
              <a:solidFill>
                <a:prstClr val="black"/>
              </a:solidFill>
              <a:latin typeface="Lucida Console"/>
            </a:endParaRPr>
          </a:p>
          <a:p>
            <a:pPr marL="0" indent="0">
              <a:buNone/>
            </a:pPr>
            <a:endParaRPr lang="es-ES" dirty="0">
              <a:latin typeface="+mj-lt"/>
              <a:cs typeface="Miriam Fixed" pitchFamily="49" charset="-79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95536" y="3861048"/>
            <a:ext cx="8136904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23528" y="3789040"/>
            <a:ext cx="8352928" cy="2448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30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Volviendo a una versión anterior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 smtClean="0"/>
              <a:t>Sabiendo el número de </a:t>
            </a:r>
            <a:r>
              <a:rPr lang="es-ES" sz="2800" dirty="0" err="1" smtClean="0"/>
              <a:t>commit</a:t>
            </a:r>
            <a:r>
              <a:rPr lang="es-ES" sz="2800" dirty="0" smtClean="0"/>
              <a:t> (con los 6 o 7 primeros números) viendo el historial podemos volver a una "imagen" anterior del archivo.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&lt;nº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&gt; &lt;file&gt;</a:t>
            </a:r>
          </a:p>
          <a:p>
            <a:pPr marL="0" indent="0">
              <a:buNone/>
            </a:pPr>
            <a:endParaRPr lang="es-ES" sz="2800" dirty="0">
              <a:latin typeface="Lucida Console" pitchFamily="49" charset="0"/>
              <a:cs typeface="Miriam Fixed" pitchFamily="49" charset="-79"/>
            </a:endParaRPr>
          </a:p>
          <a:p>
            <a:pPr marL="0" indent="0">
              <a:buNone/>
            </a:pPr>
            <a:r>
              <a:rPr lang="es-ES" sz="2800" dirty="0" smtClean="0">
                <a:cs typeface="Miriam Fixed" pitchFamily="49" charset="-79"/>
              </a:rPr>
              <a:t>Podemos ir moviéndonos entre versiones del archivo que queramos </a:t>
            </a:r>
            <a:endParaRPr lang="es-ES" sz="2800" dirty="0"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742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Volviendo a una versión anterior del repositorio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3300" dirty="0">
                <a:latin typeface="Consolas" pitchFamily="49" charset="0"/>
                <a:cs typeface="Consolas" pitchFamily="49" charset="0"/>
              </a:rPr>
              <a:t>$ </a:t>
            </a:r>
            <a:r>
              <a:rPr lang="es-ES" sz="33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es-ES" sz="33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3300" dirty="0" err="1">
                <a:latin typeface="Consolas" pitchFamily="49" charset="0"/>
                <a:cs typeface="Consolas" pitchFamily="49" charset="0"/>
              </a:rPr>
              <a:t>checkout</a:t>
            </a:r>
            <a:r>
              <a:rPr lang="es-ES" sz="3300" dirty="0">
                <a:latin typeface="Consolas" pitchFamily="49" charset="0"/>
                <a:cs typeface="Consolas" pitchFamily="49" charset="0"/>
              </a:rPr>
              <a:t> &lt;nº </a:t>
            </a:r>
            <a:r>
              <a:rPr lang="es-ES" sz="33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es-ES" sz="33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s-ES" sz="3300" dirty="0">
                <a:cs typeface="Consolas" pitchFamily="49" charset="0"/>
              </a:rPr>
              <a:t/>
            </a:r>
            <a:br>
              <a:rPr lang="es-ES" sz="3300" dirty="0">
                <a:cs typeface="Consolas" pitchFamily="49" charset="0"/>
              </a:rPr>
            </a:br>
            <a:endParaRPr lang="es-ES" sz="33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3300" dirty="0" smtClean="0">
                <a:cs typeface="Consolas" pitchFamily="49" charset="0"/>
              </a:rPr>
              <a:t>Ahora todos los archivos de la carpeta están en la versión del </a:t>
            </a:r>
            <a:r>
              <a:rPr lang="es-ES" sz="3300" dirty="0" err="1" smtClean="0">
                <a:cs typeface="Consolas" pitchFamily="49" charset="0"/>
              </a:rPr>
              <a:t>commit</a:t>
            </a:r>
            <a:r>
              <a:rPr lang="es-ES" sz="3300" dirty="0" smtClean="0">
                <a:cs typeface="Consolas" pitchFamily="49" charset="0"/>
              </a:rPr>
              <a:t> que queramos. </a:t>
            </a:r>
            <a:br>
              <a:rPr lang="es-ES" sz="3300" dirty="0" smtClean="0">
                <a:cs typeface="Consolas" pitchFamily="49" charset="0"/>
              </a:rPr>
            </a:br>
            <a:endParaRPr lang="es-ES" sz="3300" dirty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3300" dirty="0">
                <a:cs typeface="Consolas" pitchFamily="49" charset="0"/>
              </a:rPr>
              <a:t>P</a:t>
            </a:r>
            <a:r>
              <a:rPr lang="es-ES" sz="3300" dirty="0" smtClean="0">
                <a:cs typeface="Consolas" pitchFamily="49" charset="0"/>
              </a:rPr>
              <a:t>uede ser útil si hemos eliminado un archivo o se ha quedado corrupto. (Perderemos los últimos cambios, pero no habremos perdido todo lo demás).</a:t>
            </a:r>
            <a:br>
              <a:rPr lang="es-ES" sz="3300" dirty="0" smtClean="0">
                <a:cs typeface="Consolas" pitchFamily="49" charset="0"/>
              </a:rPr>
            </a:br>
            <a:endParaRPr lang="es-ES" sz="3300" dirty="0" smtClean="0">
              <a:cs typeface="Consolas" pitchFamily="49" charset="0"/>
            </a:endParaRPr>
          </a:p>
          <a:p>
            <a:pPr marL="0" indent="0">
              <a:buNone/>
            </a:pPr>
            <a:r>
              <a:rPr lang="es-ES" sz="3300" dirty="0" smtClean="0">
                <a:cs typeface="Consolas" pitchFamily="49" charset="0"/>
              </a:rPr>
              <a:t>Para volver de nuevo a nuestra rama principal, es decir, la versión más avanzada:</a:t>
            </a:r>
          </a:p>
          <a:p>
            <a:pPr marL="0" indent="0">
              <a:buNone/>
            </a:pPr>
            <a:endParaRPr lang="es-E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sz="33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sz="33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3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33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es-ES" sz="3300" dirty="0" smtClean="0">
                <a:latin typeface="Consolas" pitchFamily="49" charset="0"/>
                <a:cs typeface="Consolas" pitchFamily="49" charset="0"/>
              </a:rPr>
              <a:t> master</a:t>
            </a:r>
            <a:endParaRPr lang="es-ES" sz="3300" dirty="0"/>
          </a:p>
        </p:txBody>
      </p:sp>
    </p:spTree>
    <p:extLst>
      <p:ext uri="{BB962C8B-B14F-4D97-AF65-F5344CB8AC3E}">
        <p14:creationId xmlns:p14="http://schemas.microsoft.com/office/powerpoint/2010/main" val="18008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 de nombre de un archivo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 smtClean="0">
                <a:cs typeface="Consolas" pitchFamily="49" charset="0"/>
              </a:rPr>
              <a:t>Para que </a:t>
            </a:r>
            <a:r>
              <a:rPr lang="es-ES" sz="2800" dirty="0" err="1" smtClean="0">
                <a:cs typeface="Consolas" pitchFamily="49" charset="0"/>
              </a:rPr>
              <a:t>git</a:t>
            </a:r>
            <a:r>
              <a:rPr lang="es-ES" sz="2800" dirty="0" smtClean="0">
                <a:cs typeface="Consolas" pitchFamily="49" charset="0"/>
              </a:rPr>
              <a:t> detecte que ha habido un cambio de nombre en un archivo (que ya esté en seguimiento) y no lo vea como un archivo nuevo.</a:t>
            </a:r>
          </a:p>
          <a:p>
            <a:pPr marL="0" indent="0">
              <a:buNone/>
            </a:pPr>
            <a:endParaRPr lang="es-E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mv &lt;file&gt; &lt;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new_file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s-E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800" dirty="0">
              <a:cs typeface="Consolas" pitchFamily="49" charset="0"/>
            </a:endParaRPr>
          </a:p>
          <a:p>
            <a:pPr marL="0" indent="0">
              <a:buNone/>
            </a:pPr>
            <a:endParaRPr lang="es-ES" dirty="0" smtClean="0">
              <a:cs typeface="Consolas" pitchFamily="49" charset="0"/>
            </a:endParaRPr>
          </a:p>
          <a:p>
            <a:pPr marL="0" indent="0">
              <a:buNone/>
            </a:pPr>
            <a:endParaRPr lang="es-E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resumen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Una vez que hayamos terminado de editar un archivo hacemos una imagen del archivo con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s-ES" sz="2800" dirty="0" smtClean="0"/>
              <a:t> y después guardamos la imagen en el repositorio con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–m '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'</a:t>
            </a:r>
            <a:endParaRPr lang="es-ES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 smtClean="0"/>
              <a:t>El mensaje que escribamos al hacer el </a:t>
            </a:r>
            <a:r>
              <a:rPr lang="es-ES" sz="2800" dirty="0" err="1" smtClean="0"/>
              <a:t>commit</a:t>
            </a:r>
            <a:r>
              <a:rPr lang="es-ES" sz="2800" dirty="0" smtClean="0"/>
              <a:t> deberá ser lo más descriptivo posible para que encontremos más fácilmente una versión anterior del archivo con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s-ES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es-ES" sz="2800" dirty="0" smtClean="0">
                <a:latin typeface="Consolas" pitchFamily="49" charset="0"/>
                <a:cs typeface="Consolas" pitchFamily="49" charset="0"/>
              </a:rPr>
              <a:t>&gt; &lt;file&gt;</a:t>
            </a:r>
          </a:p>
        </p:txBody>
      </p:sp>
    </p:spTree>
    <p:extLst>
      <p:ext uri="{BB962C8B-B14F-4D97-AF65-F5344CB8AC3E}">
        <p14:creationId xmlns:p14="http://schemas.microsoft.com/office/powerpoint/2010/main" val="13868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Más información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services.github.com/on-demand/downloads/github-git-cheat-sheet.pdf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(Un </a:t>
            </a:r>
            <a:r>
              <a:rPr lang="es-ES" dirty="0" err="1" smtClean="0"/>
              <a:t>pdf</a:t>
            </a:r>
            <a:r>
              <a:rPr lang="es-ES" dirty="0" smtClean="0"/>
              <a:t> con los comandos de </a:t>
            </a:r>
            <a:r>
              <a:rPr lang="es-ES" dirty="0" err="1" smtClean="0"/>
              <a:t>git</a:t>
            </a:r>
            <a:r>
              <a:rPr lang="es-ES" dirty="0" smtClean="0"/>
              <a:t> más usados)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git-scm.com/book/en/v2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(documentación sobre </a:t>
            </a:r>
            <a:r>
              <a:rPr lang="es-ES" dirty="0" err="1" smtClean="0"/>
              <a:t>git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2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</a:t>
            </a:r>
            <a:r>
              <a:rPr lang="es-ES" dirty="0" err="1" smtClean="0"/>
              <a:t>git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Control de versiones</a:t>
            </a:r>
          </a:p>
          <a:p>
            <a:pPr marL="457200" lvl="1" indent="0">
              <a:buNone/>
            </a:pPr>
            <a:r>
              <a:rPr lang="es-ES" dirty="0" smtClean="0"/>
              <a:t>Seguimiento de uno o varios archivos dentro de un repositorio.</a:t>
            </a:r>
            <a:endParaRPr lang="es-ES" dirty="0"/>
          </a:p>
        </p:txBody>
      </p:sp>
      <p:pic>
        <p:nvPicPr>
          <p:cNvPr id="1026" name="Picture 2" descr="https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56992"/>
            <a:ext cx="6768752" cy="300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Instalación en Windows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URL : </a:t>
            </a:r>
            <a:r>
              <a:rPr lang="es-ES" dirty="0" smtClean="0">
                <a:hlinkClick r:id="rId2"/>
              </a:rPr>
              <a:t>https://git-for-windows.github.io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 descr="C:\Users\Kyo.to\Desktop\instalando git\p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688632" cy="44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ES" dirty="0" smtClean="0"/>
              <a:t>Instalación en Windows</a:t>
            </a:r>
            <a:endParaRPr lang="es-ES" dirty="0"/>
          </a:p>
        </p:txBody>
      </p:sp>
      <p:pic>
        <p:nvPicPr>
          <p:cNvPr id="3074" name="Picture 2" descr="C:\Users\Kyo.to\Desktop\instalando git\openss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8958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yo.to\Desktop\instalando git\line endin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9" y="2636912"/>
            <a:ext cx="48958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yo.to\Desktop\instalando git\terminal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96752"/>
            <a:ext cx="48958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yo.to\Desktop\instalando git\extra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60072"/>
            <a:ext cx="48958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9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ES" dirty="0" smtClean="0"/>
              <a:t>Configurando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dirty="0" smtClean="0"/>
              <a:t>Abrimos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Bash</a:t>
            </a:r>
            <a:r>
              <a:rPr lang="es-ES" dirty="0" smtClean="0"/>
              <a:t>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Sólo tenemos que hacerlo una vez. 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971600" y="2967335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/>
              <a:t>$ </a:t>
            </a:r>
            <a:r>
              <a:rPr lang="es-ES" sz="2400" dirty="0" err="1" smtClean="0"/>
              <a:t>git</a:t>
            </a:r>
            <a:r>
              <a:rPr lang="es-ES" sz="2400" dirty="0" smtClean="0"/>
              <a:t> </a:t>
            </a:r>
            <a:r>
              <a:rPr lang="es-ES" sz="2400" dirty="0" err="1" smtClean="0"/>
              <a:t>config</a:t>
            </a:r>
            <a:r>
              <a:rPr lang="es-ES" sz="2400" dirty="0" smtClean="0"/>
              <a:t> --global user.name "Miguel "</a:t>
            </a:r>
          </a:p>
          <a:p>
            <a:endParaRPr lang="es-ES" sz="2400" dirty="0" smtClean="0"/>
          </a:p>
          <a:p>
            <a:r>
              <a:rPr lang="es-ES" sz="2400" dirty="0" smtClean="0"/>
              <a:t>$ </a:t>
            </a:r>
            <a:r>
              <a:rPr lang="es-ES" sz="2400" dirty="0" err="1" smtClean="0"/>
              <a:t>git</a:t>
            </a:r>
            <a:r>
              <a:rPr lang="es-ES" sz="2400" dirty="0" smtClean="0"/>
              <a:t> </a:t>
            </a:r>
            <a:r>
              <a:rPr lang="es-ES" sz="2400" dirty="0" err="1" smtClean="0"/>
              <a:t>config</a:t>
            </a:r>
            <a:r>
              <a:rPr lang="es-ES" sz="2400" dirty="0" smtClean="0"/>
              <a:t> --global </a:t>
            </a:r>
            <a:r>
              <a:rPr lang="es-ES" sz="2400" dirty="0" err="1" smtClean="0"/>
              <a:t>user.email</a:t>
            </a:r>
            <a:r>
              <a:rPr lang="es-ES" sz="2400" dirty="0" smtClean="0"/>
              <a:t> user@example.com</a:t>
            </a: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" y="1147542"/>
            <a:ext cx="9173471" cy="571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71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1 Crear 'Nueva carpeta'</a:t>
            </a:r>
          </a:p>
          <a:p>
            <a:pPr marL="0" indent="0">
              <a:buNone/>
            </a:pPr>
            <a:r>
              <a:rPr lang="es-ES" dirty="0" smtClean="0"/>
              <a:t>2 Entramos dentro de la carpeta</a:t>
            </a:r>
          </a:p>
          <a:p>
            <a:pPr marL="0" indent="0">
              <a:buNone/>
            </a:pPr>
            <a:r>
              <a:rPr lang="es-ES" dirty="0" smtClean="0"/>
              <a:t>3 Botón derecho -&gt;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Bash</a:t>
            </a:r>
            <a:r>
              <a:rPr lang="es-ES" dirty="0" smtClean="0"/>
              <a:t> </a:t>
            </a:r>
            <a:r>
              <a:rPr lang="es-ES" dirty="0" err="1" smtClean="0"/>
              <a:t>Here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sz="2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2600" dirty="0" err="1" smtClean="0">
                <a:latin typeface="Consolas" pitchFamily="49" charset="0"/>
                <a:cs typeface="Consolas" pitchFamily="49" charset="0"/>
              </a:rPr>
              <a:t>init</a:t>
            </a:r>
            <a:endParaRPr lang="es-ES" sz="2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O si queremos clonar un repositorio remoto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6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sz="26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sz="2600" dirty="0" smtClean="0">
                <a:latin typeface="Consolas" pitchFamily="49" charset="0"/>
                <a:cs typeface="Consolas" pitchFamily="49" charset="0"/>
              </a:rPr>
              <a:t> clone URL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1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s-ES" dirty="0"/>
              <a:t>Creación de un repositorio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Desde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Bash</a:t>
            </a:r>
            <a:endParaRPr lang="es-ES" dirty="0" smtClean="0"/>
          </a:p>
          <a:p>
            <a:endParaRPr lang="es-ES" dirty="0" smtClean="0"/>
          </a:p>
          <a:p>
            <a:pPr lvl="1"/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2574"/>
            <a:ext cx="8640960" cy="546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2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Cómo funciona </a:t>
            </a:r>
            <a:r>
              <a:rPr lang="es-ES" dirty="0" err="1" smtClean="0"/>
              <a:t>git</a:t>
            </a:r>
            <a:endParaRPr lang="es-ES" dirty="0"/>
          </a:p>
        </p:txBody>
      </p:sp>
      <p:pic>
        <p:nvPicPr>
          <p:cNvPr id="5124" name="Picture 4" descr="Working tree, staging area, and Git director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6" y="1916832"/>
            <a:ext cx="76200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499992" y="5745450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Guardamos  lo  que haya en la </a:t>
            </a:r>
            <a:r>
              <a:rPr lang="es-ES" sz="2000" dirty="0" err="1" smtClean="0"/>
              <a:t>staging</a:t>
            </a:r>
            <a:r>
              <a:rPr lang="es-ES" sz="2000" dirty="0" smtClean="0"/>
              <a:t> </a:t>
            </a:r>
            <a:r>
              <a:rPr lang="es-ES" sz="2000" dirty="0" err="1" smtClean="0"/>
              <a:t>area</a:t>
            </a:r>
            <a:endParaRPr lang="es-ES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979712" y="4869160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Prepara el archivo para el </a:t>
            </a:r>
            <a:r>
              <a:rPr lang="es-ES" sz="2000" dirty="0" err="1" smtClean="0"/>
              <a:t>commit</a:t>
            </a:r>
            <a:endParaRPr lang="es-ES" sz="2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572000" y="3789040"/>
            <a:ext cx="2460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Nos permite volver a un estado (versión) anterior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1763687" y="4101297"/>
            <a:ext cx="2692279" cy="15599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4499992" y="4941168"/>
            <a:ext cx="2692279" cy="15599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763687" y="2996952"/>
            <a:ext cx="5400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763687" y="2996952"/>
            <a:ext cx="0" cy="1020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763687" y="4017095"/>
            <a:ext cx="2808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572000" y="4017095"/>
            <a:ext cx="0" cy="852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4572000" y="4869160"/>
            <a:ext cx="2592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7164288" y="2996952"/>
            <a:ext cx="1" cy="1872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repositorio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s-ES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es-ES" dirty="0" smtClean="0">
                <a:latin typeface="Consolas" pitchFamily="49" charset="0"/>
                <a:cs typeface="Consolas" pitchFamily="49" charset="0"/>
              </a:rPr>
              <a:t> status</a:t>
            </a:r>
          </a:p>
          <a:p>
            <a:pPr marL="0" indent="0">
              <a:buNone/>
            </a:pPr>
            <a:endParaRPr lang="es-E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s-ES" sz="2400" dirty="0">
              <a:cs typeface="Consolas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847436" cy="495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692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767</Words>
  <Application>Microsoft Office PowerPoint</Application>
  <PresentationFormat>Presentación en pantalla (4:3)</PresentationFormat>
  <Paragraphs>128</Paragraphs>
  <Slides>17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Introducción a Git</vt:lpstr>
      <vt:lpstr>¿Qué es git?</vt:lpstr>
      <vt:lpstr>Instalación en Windows</vt:lpstr>
      <vt:lpstr>Instalación en Windows</vt:lpstr>
      <vt:lpstr>Configurando git</vt:lpstr>
      <vt:lpstr>Creación de un repositorio</vt:lpstr>
      <vt:lpstr>Creación de un repositorio</vt:lpstr>
      <vt:lpstr>Cómo funciona git</vt:lpstr>
      <vt:lpstr>Estado del repositorio</vt:lpstr>
      <vt:lpstr>Seguimiento de archivos</vt:lpstr>
      <vt:lpstr>Commit</vt:lpstr>
      <vt:lpstr>Historial del repositorio</vt:lpstr>
      <vt:lpstr>Volviendo a una versión anterior de un archivo</vt:lpstr>
      <vt:lpstr>Volviendo a una versión anterior del repositorio</vt:lpstr>
      <vt:lpstr>Cambio de nombre de un archivo</vt:lpstr>
      <vt:lpstr>En resumen</vt:lpstr>
      <vt:lpstr>Más información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</dc:title>
  <dc:creator>Kyo.to</dc:creator>
  <cp:lastModifiedBy>Kyo.to</cp:lastModifiedBy>
  <cp:revision>50</cp:revision>
  <dcterms:created xsi:type="dcterms:W3CDTF">2017-12-07T17:06:34Z</dcterms:created>
  <dcterms:modified xsi:type="dcterms:W3CDTF">2017-12-11T15:14:55Z</dcterms:modified>
</cp:coreProperties>
</file>