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96" r:id="rId1"/>
  </p:sldMasterIdLst>
  <p:notesMasterIdLst>
    <p:notesMasterId r:id="rId3"/>
  </p:notesMasterIdLst>
  <p:handoutMasterIdLst>
    <p:handoutMasterId r:id="rId4"/>
  </p:handoutMasterIdLst>
  <p:sldIdLst>
    <p:sldId id="256" r:id="rId2"/>
  </p:sldIdLst>
  <p:sldSz cx="36576000" cy="27432000"/>
  <p:notesSz cx="36118800" cy="26974800"/>
  <p:embeddedFontLst>
    <p:embeddedFont>
      <p:font typeface="Calibri" pitchFamily="34" charset="0"/>
      <p:regular r:id="rId5"/>
      <p:bold r:id="rId6"/>
      <p:italic r:id="rId7"/>
      <p:boldItalic r:id="rId8"/>
    </p:embeddedFont>
    <p:embeddedFont>
      <p:font typeface="Bookman Old Style" pitchFamily="18" charset="0"/>
      <p:regular r:id="rId9"/>
      <p:bold r:id="rId10"/>
      <p:italic r:id="rId11"/>
      <p:boldItalic r:id="rId12"/>
    </p:embeddedFont>
    <p:embeddedFont>
      <p:font typeface="Gill Sans MT" pitchFamily="34" charset="0"/>
      <p:regular r:id="rId13"/>
      <p:bold r:id="rId14"/>
      <p:italic r:id="rId15"/>
      <p:boldItalic r:id="rId16"/>
    </p:embeddedFont>
  </p:embeddedFontLst>
  <p:defaultTextStyle>
    <a:defPPr>
      <a:defRPr lang="en-US"/>
    </a:defPPr>
    <a:lvl1pPr marL="0" algn="l" defTabSz="3657324" rtl="0" eaLnBrk="1" latinLnBrk="0" hangingPunct="1">
      <a:defRPr sz="7300" kern="1200">
        <a:solidFill>
          <a:schemeClr val="tx1"/>
        </a:solidFill>
        <a:latin typeface="+mn-lt"/>
        <a:ea typeface="+mn-ea"/>
        <a:cs typeface="+mn-cs"/>
      </a:defRPr>
    </a:lvl1pPr>
    <a:lvl2pPr marL="1828662" algn="l" defTabSz="3657324" rtl="0" eaLnBrk="1" latinLnBrk="0" hangingPunct="1">
      <a:defRPr sz="7300" kern="1200">
        <a:solidFill>
          <a:schemeClr val="tx1"/>
        </a:solidFill>
        <a:latin typeface="+mn-lt"/>
        <a:ea typeface="+mn-ea"/>
        <a:cs typeface="+mn-cs"/>
      </a:defRPr>
    </a:lvl2pPr>
    <a:lvl3pPr marL="3657324" algn="l" defTabSz="3657324" rtl="0" eaLnBrk="1" latinLnBrk="0" hangingPunct="1">
      <a:defRPr sz="7300" kern="1200">
        <a:solidFill>
          <a:schemeClr val="tx1"/>
        </a:solidFill>
        <a:latin typeface="+mn-lt"/>
        <a:ea typeface="+mn-ea"/>
        <a:cs typeface="+mn-cs"/>
      </a:defRPr>
    </a:lvl3pPr>
    <a:lvl4pPr marL="5485987" algn="l" defTabSz="3657324" rtl="0" eaLnBrk="1" latinLnBrk="0" hangingPunct="1">
      <a:defRPr sz="7300" kern="1200">
        <a:solidFill>
          <a:schemeClr val="tx1"/>
        </a:solidFill>
        <a:latin typeface="+mn-lt"/>
        <a:ea typeface="+mn-ea"/>
        <a:cs typeface="+mn-cs"/>
      </a:defRPr>
    </a:lvl4pPr>
    <a:lvl5pPr marL="7314648" algn="l" defTabSz="3657324" rtl="0" eaLnBrk="1" latinLnBrk="0" hangingPunct="1">
      <a:defRPr sz="7300" kern="1200">
        <a:solidFill>
          <a:schemeClr val="tx1"/>
        </a:solidFill>
        <a:latin typeface="+mn-lt"/>
        <a:ea typeface="+mn-ea"/>
        <a:cs typeface="+mn-cs"/>
      </a:defRPr>
    </a:lvl5pPr>
    <a:lvl6pPr marL="9143311" algn="l" defTabSz="3657324" rtl="0" eaLnBrk="1" latinLnBrk="0" hangingPunct="1">
      <a:defRPr sz="7300" kern="1200">
        <a:solidFill>
          <a:schemeClr val="tx1"/>
        </a:solidFill>
        <a:latin typeface="+mn-lt"/>
        <a:ea typeface="+mn-ea"/>
        <a:cs typeface="+mn-cs"/>
      </a:defRPr>
    </a:lvl6pPr>
    <a:lvl7pPr marL="10971972" algn="l" defTabSz="3657324" rtl="0" eaLnBrk="1" latinLnBrk="0" hangingPunct="1">
      <a:defRPr sz="7300" kern="1200">
        <a:solidFill>
          <a:schemeClr val="tx1"/>
        </a:solidFill>
        <a:latin typeface="+mn-lt"/>
        <a:ea typeface="+mn-ea"/>
        <a:cs typeface="+mn-cs"/>
      </a:defRPr>
    </a:lvl7pPr>
    <a:lvl8pPr marL="12800635" algn="l" defTabSz="3657324" rtl="0" eaLnBrk="1" latinLnBrk="0" hangingPunct="1">
      <a:defRPr sz="7300" kern="1200">
        <a:solidFill>
          <a:schemeClr val="tx1"/>
        </a:solidFill>
        <a:latin typeface="+mn-lt"/>
        <a:ea typeface="+mn-ea"/>
        <a:cs typeface="+mn-cs"/>
      </a:defRPr>
    </a:lvl8pPr>
    <a:lvl9pPr marL="14629296" algn="l" defTabSz="3657324" rtl="0" eaLnBrk="1" latinLnBrk="0" hangingPunct="1">
      <a:defRPr sz="7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92" autoAdjust="0"/>
    <p:restoredTop sz="94660" autoAdjust="0"/>
  </p:normalViewPr>
  <p:slideViewPr>
    <p:cSldViewPr>
      <p:cViewPr varScale="1">
        <p:scale>
          <a:sx n="33" d="100"/>
          <a:sy n="33" d="100"/>
        </p:scale>
        <p:origin x="-1512" y="-120"/>
      </p:cViewPr>
      <p:guideLst>
        <p:guide orient="horz" pos="8640"/>
        <p:guide pos="1152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2.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font" Target="fonts/font11.fntdata"/><Relationship Id="rId10" Type="http://schemas.openxmlformats.org/officeDocument/2006/relationships/font" Target="fonts/font6.fntdata"/><Relationship Id="rId19" Type="http://schemas.openxmlformats.org/officeDocument/2006/relationships/theme" Target="theme/theme1.xml"/><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font" Target="fonts/font10.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15652706" cy="1349348"/>
          </a:xfrm>
          <a:prstGeom prst="rect">
            <a:avLst/>
          </a:prstGeom>
        </p:spPr>
        <p:txBody>
          <a:bodyPr vert="horz" lIns="350901" tIns="175449" rIns="350901" bIns="175449" rtlCol="0"/>
          <a:lstStyle>
            <a:lvl1pPr algn="l">
              <a:defRPr sz="4500"/>
            </a:lvl1pPr>
          </a:lstStyle>
          <a:p>
            <a:endParaRPr lang="en-US"/>
          </a:p>
        </p:txBody>
      </p:sp>
      <p:sp>
        <p:nvSpPr>
          <p:cNvPr id="3" name="Date Placeholder 2"/>
          <p:cNvSpPr>
            <a:spLocks noGrp="1"/>
          </p:cNvSpPr>
          <p:nvPr>
            <p:ph type="dt" sz="quarter" idx="1"/>
          </p:nvPr>
        </p:nvSpPr>
        <p:spPr>
          <a:xfrm>
            <a:off x="20459973" y="2"/>
            <a:ext cx="15652706" cy="1349348"/>
          </a:xfrm>
          <a:prstGeom prst="rect">
            <a:avLst/>
          </a:prstGeom>
        </p:spPr>
        <p:txBody>
          <a:bodyPr vert="horz" lIns="350901" tIns="175449" rIns="350901" bIns="175449" rtlCol="0"/>
          <a:lstStyle>
            <a:lvl1pPr algn="r">
              <a:defRPr sz="4500"/>
            </a:lvl1pPr>
          </a:lstStyle>
          <a:p>
            <a:fld id="{6CB38BBC-CD05-4942-B285-601A11C20BCE}" type="datetimeFigureOut">
              <a:rPr lang="en-US" smtClean="0"/>
              <a:pPr/>
              <a:t>4/24/2012</a:t>
            </a:fld>
            <a:endParaRPr lang="en-US"/>
          </a:p>
        </p:txBody>
      </p:sp>
      <p:sp>
        <p:nvSpPr>
          <p:cNvPr id="4" name="Footer Placeholder 3"/>
          <p:cNvSpPr>
            <a:spLocks noGrp="1"/>
          </p:cNvSpPr>
          <p:nvPr>
            <p:ph type="ftr" sz="quarter" idx="2"/>
          </p:nvPr>
        </p:nvSpPr>
        <p:spPr>
          <a:xfrm>
            <a:off x="0" y="25619406"/>
            <a:ext cx="15652706" cy="1349348"/>
          </a:xfrm>
          <a:prstGeom prst="rect">
            <a:avLst/>
          </a:prstGeom>
        </p:spPr>
        <p:txBody>
          <a:bodyPr vert="horz" lIns="350901" tIns="175449" rIns="350901" bIns="175449" rtlCol="0" anchor="b"/>
          <a:lstStyle>
            <a:lvl1pPr algn="l">
              <a:defRPr sz="4500"/>
            </a:lvl1pPr>
          </a:lstStyle>
          <a:p>
            <a:endParaRPr lang="en-US"/>
          </a:p>
        </p:txBody>
      </p:sp>
      <p:sp>
        <p:nvSpPr>
          <p:cNvPr id="5" name="Slide Number Placeholder 4"/>
          <p:cNvSpPr>
            <a:spLocks noGrp="1"/>
          </p:cNvSpPr>
          <p:nvPr>
            <p:ph type="sldNum" sz="quarter" idx="3"/>
          </p:nvPr>
        </p:nvSpPr>
        <p:spPr>
          <a:xfrm>
            <a:off x="20459973" y="25619406"/>
            <a:ext cx="15652706" cy="1349348"/>
          </a:xfrm>
          <a:prstGeom prst="rect">
            <a:avLst/>
          </a:prstGeom>
        </p:spPr>
        <p:txBody>
          <a:bodyPr vert="horz" lIns="350901" tIns="175449" rIns="350901" bIns="175449" rtlCol="0" anchor="b"/>
          <a:lstStyle>
            <a:lvl1pPr algn="r">
              <a:defRPr sz="4500"/>
            </a:lvl1pPr>
          </a:lstStyle>
          <a:p>
            <a:fld id="{F525AB5A-C786-448B-AD47-5AA3C221C843}" type="slidenum">
              <a:rPr lang="en-US" smtClean="0"/>
              <a:pPr/>
              <a:t>‹#›</a:t>
            </a:fld>
            <a:endParaRPr lang="en-US"/>
          </a:p>
        </p:txBody>
      </p:sp>
    </p:spTree>
    <p:extLst>
      <p:ext uri="{BB962C8B-B14F-4D97-AF65-F5344CB8AC3E}">
        <p14:creationId xmlns:p14="http://schemas.microsoft.com/office/powerpoint/2010/main" xmlns="" val="8824063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15652706" cy="1349348"/>
          </a:xfrm>
          <a:prstGeom prst="rect">
            <a:avLst/>
          </a:prstGeom>
        </p:spPr>
        <p:txBody>
          <a:bodyPr vert="horz" lIns="350901" tIns="175449" rIns="350901" bIns="175449" rtlCol="0"/>
          <a:lstStyle>
            <a:lvl1pPr algn="l">
              <a:defRPr sz="4500"/>
            </a:lvl1pPr>
          </a:lstStyle>
          <a:p>
            <a:endParaRPr lang="en-US"/>
          </a:p>
        </p:txBody>
      </p:sp>
      <p:sp>
        <p:nvSpPr>
          <p:cNvPr id="3" name="Date Placeholder 2"/>
          <p:cNvSpPr>
            <a:spLocks noGrp="1"/>
          </p:cNvSpPr>
          <p:nvPr>
            <p:ph type="dt" idx="1"/>
          </p:nvPr>
        </p:nvSpPr>
        <p:spPr>
          <a:xfrm>
            <a:off x="20459973" y="2"/>
            <a:ext cx="15652706" cy="1349348"/>
          </a:xfrm>
          <a:prstGeom prst="rect">
            <a:avLst/>
          </a:prstGeom>
        </p:spPr>
        <p:txBody>
          <a:bodyPr vert="horz" lIns="350901" tIns="175449" rIns="350901" bIns="175449" rtlCol="0"/>
          <a:lstStyle>
            <a:lvl1pPr algn="r">
              <a:defRPr sz="4500"/>
            </a:lvl1pPr>
          </a:lstStyle>
          <a:p>
            <a:fld id="{A0B226A4-D784-4C97-AD68-F46DB7EC7114}" type="datetimeFigureOut">
              <a:rPr lang="en-US" smtClean="0"/>
              <a:pPr/>
              <a:t>4/24/2012</a:t>
            </a:fld>
            <a:endParaRPr lang="en-US"/>
          </a:p>
        </p:txBody>
      </p:sp>
      <p:sp>
        <p:nvSpPr>
          <p:cNvPr id="4" name="Slide Image Placeholder 3"/>
          <p:cNvSpPr>
            <a:spLocks noGrp="1" noRot="1" noChangeAspect="1"/>
          </p:cNvSpPr>
          <p:nvPr>
            <p:ph type="sldImg" idx="2"/>
          </p:nvPr>
        </p:nvSpPr>
        <p:spPr>
          <a:xfrm>
            <a:off x="11315700" y="2019300"/>
            <a:ext cx="13487400" cy="10115550"/>
          </a:xfrm>
          <a:prstGeom prst="rect">
            <a:avLst/>
          </a:prstGeom>
          <a:noFill/>
          <a:ln w="12700">
            <a:solidFill>
              <a:prstClr val="black"/>
            </a:solidFill>
          </a:ln>
        </p:spPr>
        <p:txBody>
          <a:bodyPr vert="horz" lIns="350901" tIns="175449" rIns="350901" bIns="175449" rtlCol="0" anchor="ctr"/>
          <a:lstStyle/>
          <a:p>
            <a:endParaRPr lang="en-US"/>
          </a:p>
        </p:txBody>
      </p:sp>
      <p:sp>
        <p:nvSpPr>
          <p:cNvPr id="5" name="Notes Placeholder 4"/>
          <p:cNvSpPr>
            <a:spLocks noGrp="1"/>
          </p:cNvSpPr>
          <p:nvPr>
            <p:ph type="body" sz="quarter" idx="3"/>
          </p:nvPr>
        </p:nvSpPr>
        <p:spPr>
          <a:xfrm>
            <a:off x="3613108" y="12815755"/>
            <a:ext cx="28892591" cy="12138055"/>
          </a:xfrm>
          <a:prstGeom prst="rect">
            <a:avLst/>
          </a:prstGeom>
        </p:spPr>
        <p:txBody>
          <a:bodyPr vert="horz" lIns="350901" tIns="175449" rIns="350901" bIns="1754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25619406"/>
            <a:ext cx="15652706" cy="1349348"/>
          </a:xfrm>
          <a:prstGeom prst="rect">
            <a:avLst/>
          </a:prstGeom>
        </p:spPr>
        <p:txBody>
          <a:bodyPr vert="horz" lIns="350901" tIns="175449" rIns="350901" bIns="175449" rtlCol="0" anchor="b"/>
          <a:lstStyle>
            <a:lvl1pPr algn="l">
              <a:defRPr sz="4500"/>
            </a:lvl1pPr>
          </a:lstStyle>
          <a:p>
            <a:endParaRPr lang="en-US"/>
          </a:p>
        </p:txBody>
      </p:sp>
      <p:sp>
        <p:nvSpPr>
          <p:cNvPr id="7" name="Slide Number Placeholder 6"/>
          <p:cNvSpPr>
            <a:spLocks noGrp="1"/>
          </p:cNvSpPr>
          <p:nvPr>
            <p:ph type="sldNum" sz="quarter" idx="5"/>
          </p:nvPr>
        </p:nvSpPr>
        <p:spPr>
          <a:xfrm>
            <a:off x="20459973" y="25619406"/>
            <a:ext cx="15652706" cy="1349348"/>
          </a:xfrm>
          <a:prstGeom prst="rect">
            <a:avLst/>
          </a:prstGeom>
        </p:spPr>
        <p:txBody>
          <a:bodyPr vert="horz" lIns="350901" tIns="175449" rIns="350901" bIns="175449" rtlCol="0" anchor="b"/>
          <a:lstStyle>
            <a:lvl1pPr algn="r">
              <a:defRPr sz="4500"/>
            </a:lvl1pPr>
          </a:lstStyle>
          <a:p>
            <a:fld id="{1461B839-3E87-4467-81E6-1819772C240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461B839-3E87-4467-81E6-1819772C2406}"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03"/>
            <a:ext cx="31089600" cy="5880100"/>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828662" indent="0" algn="ctr">
              <a:buNone/>
              <a:defRPr>
                <a:solidFill>
                  <a:schemeClr val="tx1">
                    <a:tint val="75000"/>
                  </a:schemeClr>
                </a:solidFill>
              </a:defRPr>
            </a:lvl2pPr>
            <a:lvl3pPr marL="3657324" indent="0" algn="ctr">
              <a:buNone/>
              <a:defRPr>
                <a:solidFill>
                  <a:schemeClr val="tx1">
                    <a:tint val="75000"/>
                  </a:schemeClr>
                </a:solidFill>
              </a:defRPr>
            </a:lvl3pPr>
            <a:lvl4pPr marL="5485987" indent="0" algn="ctr">
              <a:buNone/>
              <a:defRPr>
                <a:solidFill>
                  <a:schemeClr val="tx1">
                    <a:tint val="75000"/>
                  </a:schemeClr>
                </a:solidFill>
              </a:defRPr>
            </a:lvl4pPr>
            <a:lvl5pPr marL="7314648" indent="0" algn="ctr">
              <a:buNone/>
              <a:defRPr>
                <a:solidFill>
                  <a:schemeClr val="tx1">
                    <a:tint val="75000"/>
                  </a:schemeClr>
                </a:solidFill>
              </a:defRPr>
            </a:lvl5pPr>
            <a:lvl6pPr marL="9143311" indent="0" algn="ctr">
              <a:buNone/>
              <a:defRPr>
                <a:solidFill>
                  <a:schemeClr val="tx1">
                    <a:tint val="75000"/>
                  </a:schemeClr>
                </a:solidFill>
              </a:defRPr>
            </a:lvl6pPr>
            <a:lvl7pPr marL="10971972" indent="0" algn="ctr">
              <a:buNone/>
              <a:defRPr>
                <a:solidFill>
                  <a:schemeClr val="tx1">
                    <a:tint val="75000"/>
                  </a:schemeClr>
                </a:solidFill>
              </a:defRPr>
            </a:lvl7pPr>
            <a:lvl8pPr marL="12800635" indent="0" algn="ctr">
              <a:buNone/>
              <a:defRPr>
                <a:solidFill>
                  <a:schemeClr val="tx1">
                    <a:tint val="75000"/>
                  </a:schemeClr>
                </a:solidFill>
              </a:defRPr>
            </a:lvl8pPr>
            <a:lvl9pPr marL="1462929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A2F382-FDEF-4EB8-B652-D5554A2132B9}" type="datetimeFigureOut">
              <a:rPr lang="en-US" smtClean="0"/>
              <a:pPr/>
              <a:t>4/24/2012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4E88E-F71B-45B7-849E-D8E46ECDDAB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A2F382-FDEF-4EB8-B652-D5554A2132B9}" type="datetimeFigureOut">
              <a:rPr lang="en-US" smtClean="0"/>
              <a:pPr/>
              <a:t>4/24/2012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4E88E-F71B-45B7-849E-D8E46ECDDAB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098554"/>
            <a:ext cx="8229600" cy="23406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8800" y="1098554"/>
            <a:ext cx="24079200" cy="23406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A2F382-FDEF-4EB8-B652-D5554A2132B9}" type="datetimeFigureOut">
              <a:rPr lang="en-US" smtClean="0"/>
              <a:pPr/>
              <a:t>4/24/2012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4E88E-F71B-45B7-849E-D8E46ECDDAB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A2F382-FDEF-4EB8-B652-D5554A2132B9}" type="datetimeFigureOut">
              <a:rPr lang="en-US" smtClean="0"/>
              <a:pPr/>
              <a:t>4/24/2012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4E88E-F71B-45B7-849E-D8E46ECDDAB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03"/>
            <a:ext cx="31089600" cy="5448300"/>
          </a:xfrm>
        </p:spPr>
        <p:txBody>
          <a:bodyPr anchor="t"/>
          <a:lstStyle>
            <a:lvl1pPr algn="l">
              <a:defRPr sz="160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1626854"/>
            <a:ext cx="31089600" cy="6000747"/>
          </a:xfrm>
        </p:spPr>
        <p:txBody>
          <a:bodyPr anchor="b"/>
          <a:lstStyle>
            <a:lvl1pPr marL="0" indent="0">
              <a:buNone/>
              <a:defRPr sz="8100">
                <a:solidFill>
                  <a:schemeClr val="tx1">
                    <a:tint val="75000"/>
                  </a:schemeClr>
                </a:solidFill>
              </a:defRPr>
            </a:lvl1pPr>
            <a:lvl2pPr marL="1828662" indent="0">
              <a:buNone/>
              <a:defRPr sz="7300">
                <a:solidFill>
                  <a:schemeClr val="tx1">
                    <a:tint val="75000"/>
                  </a:schemeClr>
                </a:solidFill>
              </a:defRPr>
            </a:lvl2pPr>
            <a:lvl3pPr marL="3657324" indent="0">
              <a:buNone/>
              <a:defRPr sz="6400">
                <a:solidFill>
                  <a:schemeClr val="tx1">
                    <a:tint val="75000"/>
                  </a:schemeClr>
                </a:solidFill>
              </a:defRPr>
            </a:lvl3pPr>
            <a:lvl4pPr marL="5485987" indent="0">
              <a:buNone/>
              <a:defRPr sz="5600">
                <a:solidFill>
                  <a:schemeClr val="tx1">
                    <a:tint val="75000"/>
                  </a:schemeClr>
                </a:solidFill>
              </a:defRPr>
            </a:lvl4pPr>
            <a:lvl5pPr marL="7314648" indent="0">
              <a:buNone/>
              <a:defRPr sz="5600">
                <a:solidFill>
                  <a:schemeClr val="tx1">
                    <a:tint val="75000"/>
                  </a:schemeClr>
                </a:solidFill>
              </a:defRPr>
            </a:lvl5pPr>
            <a:lvl6pPr marL="9143311" indent="0">
              <a:buNone/>
              <a:defRPr sz="5600">
                <a:solidFill>
                  <a:schemeClr val="tx1">
                    <a:tint val="75000"/>
                  </a:schemeClr>
                </a:solidFill>
              </a:defRPr>
            </a:lvl6pPr>
            <a:lvl7pPr marL="10971972" indent="0">
              <a:buNone/>
              <a:defRPr sz="5600">
                <a:solidFill>
                  <a:schemeClr val="tx1">
                    <a:tint val="75000"/>
                  </a:schemeClr>
                </a:solidFill>
              </a:defRPr>
            </a:lvl7pPr>
            <a:lvl8pPr marL="12800635" indent="0">
              <a:buNone/>
              <a:defRPr sz="5600">
                <a:solidFill>
                  <a:schemeClr val="tx1">
                    <a:tint val="75000"/>
                  </a:schemeClr>
                </a:solidFill>
              </a:defRPr>
            </a:lvl8pPr>
            <a:lvl9pPr marL="14629296" indent="0">
              <a:buNone/>
              <a:defRPr sz="5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A2F382-FDEF-4EB8-B652-D5554A2132B9}" type="datetimeFigureOut">
              <a:rPr lang="en-US" smtClean="0"/>
              <a:pPr/>
              <a:t>4/24/2012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4E88E-F71B-45B7-849E-D8E46ECDDAB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8800" y="6400801"/>
            <a:ext cx="16154400" cy="18103853"/>
          </a:xfrm>
        </p:spPr>
        <p:txBody>
          <a:bodyPr/>
          <a:lstStyle>
            <a:lvl1pPr>
              <a:defRPr sz="11100"/>
            </a:lvl1pPr>
            <a:lvl2pPr>
              <a:defRPr sz="9600"/>
            </a:lvl2pPr>
            <a:lvl3pPr>
              <a:defRPr sz="81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592800" y="6400801"/>
            <a:ext cx="16154400" cy="18103853"/>
          </a:xfrm>
        </p:spPr>
        <p:txBody>
          <a:bodyPr/>
          <a:lstStyle>
            <a:lvl1pPr>
              <a:defRPr sz="11100"/>
            </a:lvl1pPr>
            <a:lvl2pPr>
              <a:defRPr sz="9600"/>
            </a:lvl2pPr>
            <a:lvl3pPr>
              <a:defRPr sz="81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A2F382-FDEF-4EB8-B652-D5554A2132B9}" type="datetimeFigureOut">
              <a:rPr lang="en-US" smtClean="0"/>
              <a:pPr/>
              <a:t>4/24/2012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4E88E-F71B-45B7-849E-D8E46ECDDAB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140452"/>
            <a:ext cx="16160752" cy="2559048"/>
          </a:xfrm>
        </p:spPr>
        <p:txBody>
          <a:bodyPr anchor="b"/>
          <a:lstStyle>
            <a:lvl1pPr marL="0" indent="0">
              <a:buNone/>
              <a:defRPr sz="9600" b="1"/>
            </a:lvl1pPr>
            <a:lvl2pPr marL="1828662" indent="0">
              <a:buNone/>
              <a:defRPr sz="8100" b="1"/>
            </a:lvl2pPr>
            <a:lvl3pPr marL="3657324" indent="0">
              <a:buNone/>
              <a:defRPr sz="7300" b="1"/>
            </a:lvl3pPr>
            <a:lvl4pPr marL="5485987" indent="0">
              <a:buNone/>
              <a:defRPr sz="6400" b="1"/>
            </a:lvl4pPr>
            <a:lvl5pPr marL="7314648" indent="0">
              <a:buNone/>
              <a:defRPr sz="6400" b="1"/>
            </a:lvl5pPr>
            <a:lvl6pPr marL="9143311" indent="0">
              <a:buNone/>
              <a:defRPr sz="6400" b="1"/>
            </a:lvl6pPr>
            <a:lvl7pPr marL="10971972" indent="0">
              <a:buNone/>
              <a:defRPr sz="6400" b="1"/>
            </a:lvl7pPr>
            <a:lvl8pPr marL="12800635" indent="0">
              <a:buNone/>
              <a:defRPr sz="6400" b="1"/>
            </a:lvl8pPr>
            <a:lvl9pPr marL="14629296" indent="0">
              <a:buNone/>
              <a:defRPr sz="6400" b="1"/>
            </a:lvl9pPr>
          </a:lstStyle>
          <a:p>
            <a:pPr lvl="0"/>
            <a:r>
              <a:rPr lang="en-US" smtClean="0"/>
              <a:t>Click to edit Master text styles</a:t>
            </a:r>
          </a:p>
        </p:txBody>
      </p:sp>
      <p:sp>
        <p:nvSpPr>
          <p:cNvPr id="4" name="Content Placeholder 3"/>
          <p:cNvSpPr>
            <a:spLocks noGrp="1"/>
          </p:cNvSpPr>
          <p:nvPr>
            <p:ph sz="half" idx="2"/>
          </p:nvPr>
        </p:nvSpPr>
        <p:spPr>
          <a:xfrm>
            <a:off x="1828800" y="8699500"/>
            <a:ext cx="16160752" cy="15805152"/>
          </a:xfrm>
        </p:spPr>
        <p:txBody>
          <a:bodyPr/>
          <a:lstStyle>
            <a:lvl1pPr>
              <a:defRPr sz="9600"/>
            </a:lvl1pPr>
            <a:lvl2pPr>
              <a:defRPr sz="8100"/>
            </a:lvl2pPr>
            <a:lvl3pPr>
              <a:defRPr sz="73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4" y="6140452"/>
            <a:ext cx="16167100" cy="2559048"/>
          </a:xfrm>
        </p:spPr>
        <p:txBody>
          <a:bodyPr anchor="b"/>
          <a:lstStyle>
            <a:lvl1pPr marL="0" indent="0">
              <a:buNone/>
              <a:defRPr sz="9600" b="1"/>
            </a:lvl1pPr>
            <a:lvl2pPr marL="1828662" indent="0">
              <a:buNone/>
              <a:defRPr sz="8100" b="1"/>
            </a:lvl2pPr>
            <a:lvl3pPr marL="3657324" indent="0">
              <a:buNone/>
              <a:defRPr sz="7300" b="1"/>
            </a:lvl3pPr>
            <a:lvl4pPr marL="5485987" indent="0">
              <a:buNone/>
              <a:defRPr sz="6400" b="1"/>
            </a:lvl4pPr>
            <a:lvl5pPr marL="7314648" indent="0">
              <a:buNone/>
              <a:defRPr sz="6400" b="1"/>
            </a:lvl5pPr>
            <a:lvl6pPr marL="9143311" indent="0">
              <a:buNone/>
              <a:defRPr sz="6400" b="1"/>
            </a:lvl6pPr>
            <a:lvl7pPr marL="10971972" indent="0">
              <a:buNone/>
              <a:defRPr sz="6400" b="1"/>
            </a:lvl7pPr>
            <a:lvl8pPr marL="12800635" indent="0">
              <a:buNone/>
              <a:defRPr sz="6400" b="1"/>
            </a:lvl8pPr>
            <a:lvl9pPr marL="14629296" indent="0">
              <a:buNone/>
              <a:defRPr sz="6400" b="1"/>
            </a:lvl9pPr>
          </a:lstStyle>
          <a:p>
            <a:pPr lvl="0"/>
            <a:r>
              <a:rPr lang="en-US" smtClean="0"/>
              <a:t>Click to edit Master text styles</a:t>
            </a:r>
          </a:p>
        </p:txBody>
      </p:sp>
      <p:sp>
        <p:nvSpPr>
          <p:cNvPr id="6" name="Content Placeholder 5"/>
          <p:cNvSpPr>
            <a:spLocks noGrp="1"/>
          </p:cNvSpPr>
          <p:nvPr>
            <p:ph sz="quarter" idx="4"/>
          </p:nvPr>
        </p:nvSpPr>
        <p:spPr>
          <a:xfrm>
            <a:off x="18580104" y="8699500"/>
            <a:ext cx="16167100" cy="15805152"/>
          </a:xfrm>
        </p:spPr>
        <p:txBody>
          <a:bodyPr/>
          <a:lstStyle>
            <a:lvl1pPr>
              <a:defRPr sz="9600"/>
            </a:lvl1pPr>
            <a:lvl2pPr>
              <a:defRPr sz="8100"/>
            </a:lvl2pPr>
            <a:lvl3pPr>
              <a:defRPr sz="73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A2F382-FDEF-4EB8-B652-D5554A2132B9}" type="datetimeFigureOut">
              <a:rPr lang="en-US" smtClean="0"/>
              <a:pPr/>
              <a:t>4/24/2012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A4E88E-F71B-45B7-849E-D8E46ECDDAB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A2F382-FDEF-4EB8-B652-D5554A2132B9}" type="datetimeFigureOut">
              <a:rPr lang="en-US" smtClean="0"/>
              <a:pPr/>
              <a:t>4/24/2012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A4E88E-F71B-45B7-849E-D8E46ECDDAB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A2F382-FDEF-4EB8-B652-D5554A2132B9}" type="datetimeFigureOut">
              <a:rPr lang="en-US" smtClean="0"/>
              <a:pPr/>
              <a:t>4/24/2012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A4E88E-F71B-45B7-849E-D8E46ECDDAB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4" y="1092200"/>
            <a:ext cx="12033252" cy="4648200"/>
          </a:xfrm>
        </p:spPr>
        <p:txBody>
          <a:bodyPr anchor="b"/>
          <a:lstStyle>
            <a:lvl1pPr algn="l">
              <a:defRPr sz="8100" b="1"/>
            </a:lvl1pPr>
          </a:lstStyle>
          <a:p>
            <a:r>
              <a:rPr lang="en-US" smtClean="0"/>
              <a:t>Click to edit Master title style</a:t>
            </a:r>
            <a:endParaRPr lang="en-US"/>
          </a:p>
        </p:txBody>
      </p:sp>
      <p:sp>
        <p:nvSpPr>
          <p:cNvPr id="3" name="Content Placeholder 2"/>
          <p:cNvSpPr>
            <a:spLocks noGrp="1"/>
          </p:cNvSpPr>
          <p:nvPr>
            <p:ph idx="1"/>
          </p:nvPr>
        </p:nvSpPr>
        <p:spPr>
          <a:xfrm>
            <a:off x="14300200" y="1092201"/>
            <a:ext cx="20447000" cy="23412453"/>
          </a:xfrm>
        </p:spPr>
        <p:txBody>
          <a:bodyPr/>
          <a:lstStyle>
            <a:lvl1pPr>
              <a:defRPr sz="12800"/>
            </a:lvl1pPr>
            <a:lvl2pPr>
              <a:defRPr sz="11100"/>
            </a:lvl2pPr>
            <a:lvl3pPr>
              <a:defRPr sz="9600"/>
            </a:lvl3pPr>
            <a:lvl4pPr>
              <a:defRPr sz="8100"/>
            </a:lvl4pPr>
            <a:lvl5pPr>
              <a:defRPr sz="8100"/>
            </a:lvl5pPr>
            <a:lvl6pPr>
              <a:defRPr sz="8100"/>
            </a:lvl6pPr>
            <a:lvl7pPr>
              <a:defRPr sz="8100"/>
            </a:lvl7pPr>
            <a:lvl8pPr>
              <a:defRPr sz="8100"/>
            </a:lvl8pPr>
            <a:lvl9pPr>
              <a:defRPr sz="8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4" y="5740401"/>
            <a:ext cx="12033252" cy="18764253"/>
          </a:xfrm>
        </p:spPr>
        <p:txBody>
          <a:bodyPr/>
          <a:lstStyle>
            <a:lvl1pPr marL="0" indent="0">
              <a:buNone/>
              <a:defRPr sz="5600"/>
            </a:lvl1pPr>
            <a:lvl2pPr marL="1828662" indent="0">
              <a:buNone/>
              <a:defRPr sz="4800"/>
            </a:lvl2pPr>
            <a:lvl3pPr marL="3657324" indent="0">
              <a:buNone/>
              <a:defRPr sz="4000"/>
            </a:lvl3pPr>
            <a:lvl4pPr marL="5485987" indent="0">
              <a:buNone/>
              <a:defRPr sz="3600"/>
            </a:lvl4pPr>
            <a:lvl5pPr marL="7314648" indent="0">
              <a:buNone/>
              <a:defRPr sz="3600"/>
            </a:lvl5pPr>
            <a:lvl6pPr marL="9143311" indent="0">
              <a:buNone/>
              <a:defRPr sz="3600"/>
            </a:lvl6pPr>
            <a:lvl7pPr marL="10971972" indent="0">
              <a:buNone/>
              <a:defRPr sz="3600"/>
            </a:lvl7pPr>
            <a:lvl8pPr marL="12800635" indent="0">
              <a:buNone/>
              <a:defRPr sz="3600"/>
            </a:lvl8pPr>
            <a:lvl9pPr marL="14629296"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A2F382-FDEF-4EB8-B652-D5554A2132B9}" type="datetimeFigureOut">
              <a:rPr lang="en-US" smtClean="0"/>
              <a:pPr/>
              <a:t>4/24/2012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4E88E-F71B-45B7-849E-D8E46ECDDAB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0"/>
            <a:ext cx="21945600" cy="2266953"/>
          </a:xfrm>
        </p:spPr>
        <p:txBody>
          <a:bodyPr anchor="b"/>
          <a:lstStyle>
            <a:lvl1pPr algn="l">
              <a:defRPr sz="8100" b="1"/>
            </a:lvl1pPr>
          </a:lstStyle>
          <a:p>
            <a:r>
              <a:rPr lang="en-US" smtClean="0"/>
              <a:t>Click to edit Master title style</a:t>
            </a:r>
            <a:endParaRPr lang="en-US"/>
          </a:p>
        </p:txBody>
      </p:sp>
      <p:sp>
        <p:nvSpPr>
          <p:cNvPr id="3" name="Picture Placeholder 2"/>
          <p:cNvSpPr>
            <a:spLocks noGrp="1"/>
          </p:cNvSpPr>
          <p:nvPr>
            <p:ph type="pic" idx="1"/>
          </p:nvPr>
        </p:nvSpPr>
        <p:spPr>
          <a:xfrm>
            <a:off x="7169152" y="2451100"/>
            <a:ext cx="21945600" cy="16459200"/>
          </a:xfrm>
        </p:spPr>
        <p:txBody>
          <a:bodyPr/>
          <a:lstStyle>
            <a:lvl1pPr marL="0" indent="0">
              <a:buNone/>
              <a:defRPr sz="12800"/>
            </a:lvl1pPr>
            <a:lvl2pPr marL="1828662" indent="0">
              <a:buNone/>
              <a:defRPr sz="11100"/>
            </a:lvl2pPr>
            <a:lvl3pPr marL="3657324" indent="0">
              <a:buNone/>
              <a:defRPr sz="9600"/>
            </a:lvl3pPr>
            <a:lvl4pPr marL="5485987" indent="0">
              <a:buNone/>
              <a:defRPr sz="8100"/>
            </a:lvl4pPr>
            <a:lvl5pPr marL="7314648" indent="0">
              <a:buNone/>
              <a:defRPr sz="8100"/>
            </a:lvl5pPr>
            <a:lvl6pPr marL="9143311" indent="0">
              <a:buNone/>
              <a:defRPr sz="8100"/>
            </a:lvl6pPr>
            <a:lvl7pPr marL="10971972" indent="0">
              <a:buNone/>
              <a:defRPr sz="8100"/>
            </a:lvl7pPr>
            <a:lvl8pPr marL="12800635" indent="0">
              <a:buNone/>
              <a:defRPr sz="8100"/>
            </a:lvl8pPr>
            <a:lvl9pPr marL="14629296" indent="0">
              <a:buNone/>
              <a:defRPr sz="8100"/>
            </a:lvl9pPr>
          </a:lstStyle>
          <a:p>
            <a:endParaRPr lang="en-US"/>
          </a:p>
        </p:txBody>
      </p:sp>
      <p:sp>
        <p:nvSpPr>
          <p:cNvPr id="4" name="Text Placeholder 3"/>
          <p:cNvSpPr>
            <a:spLocks noGrp="1"/>
          </p:cNvSpPr>
          <p:nvPr>
            <p:ph type="body" sz="half" idx="2"/>
          </p:nvPr>
        </p:nvSpPr>
        <p:spPr>
          <a:xfrm>
            <a:off x="7169152" y="21469353"/>
            <a:ext cx="21945600" cy="3219447"/>
          </a:xfrm>
        </p:spPr>
        <p:txBody>
          <a:bodyPr/>
          <a:lstStyle>
            <a:lvl1pPr marL="0" indent="0">
              <a:buNone/>
              <a:defRPr sz="5600"/>
            </a:lvl1pPr>
            <a:lvl2pPr marL="1828662" indent="0">
              <a:buNone/>
              <a:defRPr sz="4800"/>
            </a:lvl2pPr>
            <a:lvl3pPr marL="3657324" indent="0">
              <a:buNone/>
              <a:defRPr sz="4000"/>
            </a:lvl3pPr>
            <a:lvl4pPr marL="5485987" indent="0">
              <a:buNone/>
              <a:defRPr sz="3600"/>
            </a:lvl4pPr>
            <a:lvl5pPr marL="7314648" indent="0">
              <a:buNone/>
              <a:defRPr sz="3600"/>
            </a:lvl5pPr>
            <a:lvl6pPr marL="9143311" indent="0">
              <a:buNone/>
              <a:defRPr sz="3600"/>
            </a:lvl6pPr>
            <a:lvl7pPr marL="10971972" indent="0">
              <a:buNone/>
              <a:defRPr sz="3600"/>
            </a:lvl7pPr>
            <a:lvl8pPr marL="12800635" indent="0">
              <a:buNone/>
              <a:defRPr sz="3600"/>
            </a:lvl8pPr>
            <a:lvl9pPr marL="14629296"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A2F382-FDEF-4EB8-B652-D5554A2132B9}" type="datetimeFigureOut">
              <a:rPr lang="en-US" smtClean="0"/>
              <a:pPr/>
              <a:t>4/24/2012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4E88E-F71B-45B7-849E-D8E46ECDDAB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80000" sy="8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365732" tIns="182866" rIns="365732" bIns="18286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400801"/>
            <a:ext cx="32918400" cy="18103853"/>
          </a:xfrm>
          <a:prstGeom prst="rect">
            <a:avLst/>
          </a:prstGeom>
        </p:spPr>
        <p:txBody>
          <a:bodyPr vert="horz" lIns="365732" tIns="182866" rIns="365732" bIns="18286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25425403"/>
            <a:ext cx="8534400" cy="1460500"/>
          </a:xfrm>
          <a:prstGeom prst="rect">
            <a:avLst/>
          </a:prstGeom>
        </p:spPr>
        <p:txBody>
          <a:bodyPr vert="horz" lIns="365732" tIns="182866" rIns="365732" bIns="182866" rtlCol="0" anchor="ctr"/>
          <a:lstStyle>
            <a:lvl1pPr algn="l">
              <a:defRPr sz="4800">
                <a:solidFill>
                  <a:schemeClr val="tx1">
                    <a:tint val="75000"/>
                  </a:schemeClr>
                </a:solidFill>
              </a:defRPr>
            </a:lvl1pPr>
          </a:lstStyle>
          <a:p>
            <a:fld id="{0BA2F382-FDEF-4EB8-B652-D5554A2132B9}" type="datetimeFigureOut">
              <a:rPr lang="en-US" smtClean="0"/>
              <a:pPr/>
              <a:t>4/24/2012</a:t>
            </a:fld>
            <a:endParaRPr lang="en-US"/>
          </a:p>
        </p:txBody>
      </p:sp>
      <p:sp>
        <p:nvSpPr>
          <p:cNvPr id="5" name="Footer Placeholder 4"/>
          <p:cNvSpPr>
            <a:spLocks noGrp="1"/>
          </p:cNvSpPr>
          <p:nvPr>
            <p:ph type="ftr" sz="quarter" idx="3"/>
          </p:nvPr>
        </p:nvSpPr>
        <p:spPr>
          <a:xfrm>
            <a:off x="12496800" y="25425403"/>
            <a:ext cx="11582400" cy="1460500"/>
          </a:xfrm>
          <a:prstGeom prst="rect">
            <a:avLst/>
          </a:prstGeom>
        </p:spPr>
        <p:txBody>
          <a:bodyPr vert="horz" lIns="365732" tIns="182866" rIns="365732" bIns="182866"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5425403"/>
            <a:ext cx="8534400" cy="1460500"/>
          </a:xfrm>
          <a:prstGeom prst="rect">
            <a:avLst/>
          </a:prstGeom>
        </p:spPr>
        <p:txBody>
          <a:bodyPr vert="horz" lIns="365732" tIns="182866" rIns="365732" bIns="182866" rtlCol="0" anchor="ctr"/>
          <a:lstStyle>
            <a:lvl1pPr algn="r">
              <a:defRPr sz="4800">
                <a:solidFill>
                  <a:schemeClr val="tx1">
                    <a:tint val="75000"/>
                  </a:schemeClr>
                </a:solidFill>
              </a:defRPr>
            </a:lvl1pPr>
          </a:lstStyle>
          <a:p>
            <a:fld id="{4DA4E88E-F71B-45B7-849E-D8E46ECDDAB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3657324" rtl="0" eaLnBrk="1" latinLnBrk="0" hangingPunct="1">
        <a:spcBef>
          <a:spcPct val="0"/>
        </a:spcBef>
        <a:buNone/>
        <a:defRPr sz="17600" kern="1200">
          <a:solidFill>
            <a:schemeClr val="tx1"/>
          </a:solidFill>
          <a:latin typeface="+mj-lt"/>
          <a:ea typeface="+mj-ea"/>
          <a:cs typeface="+mj-cs"/>
        </a:defRPr>
      </a:lvl1pPr>
    </p:titleStyle>
    <p:bodyStyle>
      <a:lvl1pPr marL="1371497" indent="-1371497" algn="l" defTabSz="3657324" rtl="0" eaLnBrk="1" latinLnBrk="0" hangingPunct="1">
        <a:spcBef>
          <a:spcPct val="20000"/>
        </a:spcBef>
        <a:buFont typeface="Arial" pitchFamily="34" charset="0"/>
        <a:buChar char="•"/>
        <a:defRPr sz="12800" kern="1200">
          <a:solidFill>
            <a:schemeClr val="tx1"/>
          </a:solidFill>
          <a:latin typeface="+mn-lt"/>
          <a:ea typeface="+mn-ea"/>
          <a:cs typeface="+mn-cs"/>
        </a:defRPr>
      </a:lvl1pPr>
      <a:lvl2pPr marL="2971576" indent="-1142914" algn="l" defTabSz="3657324" rtl="0" eaLnBrk="1" latinLnBrk="0" hangingPunct="1">
        <a:spcBef>
          <a:spcPct val="20000"/>
        </a:spcBef>
        <a:buFont typeface="Arial" pitchFamily="34" charset="0"/>
        <a:buChar char="–"/>
        <a:defRPr sz="11100" kern="1200">
          <a:solidFill>
            <a:schemeClr val="tx1"/>
          </a:solidFill>
          <a:latin typeface="+mn-lt"/>
          <a:ea typeface="+mn-ea"/>
          <a:cs typeface="+mn-cs"/>
        </a:defRPr>
      </a:lvl2pPr>
      <a:lvl3pPr marL="4571655" indent="-914331" algn="l" defTabSz="3657324"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6400317" indent="-914331" algn="l" defTabSz="3657324" rtl="0" eaLnBrk="1" latinLnBrk="0" hangingPunct="1">
        <a:spcBef>
          <a:spcPct val="20000"/>
        </a:spcBef>
        <a:buFont typeface="Arial" pitchFamily="34" charset="0"/>
        <a:buChar char="–"/>
        <a:defRPr sz="8100" kern="1200">
          <a:solidFill>
            <a:schemeClr val="tx1"/>
          </a:solidFill>
          <a:latin typeface="+mn-lt"/>
          <a:ea typeface="+mn-ea"/>
          <a:cs typeface="+mn-cs"/>
        </a:defRPr>
      </a:lvl4pPr>
      <a:lvl5pPr marL="8228979" indent="-914331" algn="l" defTabSz="3657324" rtl="0" eaLnBrk="1" latinLnBrk="0" hangingPunct="1">
        <a:spcBef>
          <a:spcPct val="20000"/>
        </a:spcBef>
        <a:buFont typeface="Arial" pitchFamily="34" charset="0"/>
        <a:buChar char="»"/>
        <a:defRPr sz="8100" kern="1200">
          <a:solidFill>
            <a:schemeClr val="tx1"/>
          </a:solidFill>
          <a:latin typeface="+mn-lt"/>
          <a:ea typeface="+mn-ea"/>
          <a:cs typeface="+mn-cs"/>
        </a:defRPr>
      </a:lvl5pPr>
      <a:lvl6pPr marL="10057641" indent="-914331" algn="l" defTabSz="3657324" rtl="0" eaLnBrk="1" latinLnBrk="0" hangingPunct="1">
        <a:spcBef>
          <a:spcPct val="20000"/>
        </a:spcBef>
        <a:buFont typeface="Arial" pitchFamily="34" charset="0"/>
        <a:buChar char="•"/>
        <a:defRPr sz="8100" kern="1200">
          <a:solidFill>
            <a:schemeClr val="tx1"/>
          </a:solidFill>
          <a:latin typeface="+mn-lt"/>
          <a:ea typeface="+mn-ea"/>
          <a:cs typeface="+mn-cs"/>
        </a:defRPr>
      </a:lvl6pPr>
      <a:lvl7pPr marL="11886304" indent="-914331" algn="l" defTabSz="3657324" rtl="0" eaLnBrk="1" latinLnBrk="0" hangingPunct="1">
        <a:spcBef>
          <a:spcPct val="20000"/>
        </a:spcBef>
        <a:buFont typeface="Arial" pitchFamily="34" charset="0"/>
        <a:buChar char="•"/>
        <a:defRPr sz="8100" kern="1200">
          <a:solidFill>
            <a:schemeClr val="tx1"/>
          </a:solidFill>
          <a:latin typeface="+mn-lt"/>
          <a:ea typeface="+mn-ea"/>
          <a:cs typeface="+mn-cs"/>
        </a:defRPr>
      </a:lvl7pPr>
      <a:lvl8pPr marL="13714965" indent="-914331" algn="l" defTabSz="3657324" rtl="0" eaLnBrk="1" latinLnBrk="0" hangingPunct="1">
        <a:spcBef>
          <a:spcPct val="20000"/>
        </a:spcBef>
        <a:buFont typeface="Arial" pitchFamily="34" charset="0"/>
        <a:buChar char="•"/>
        <a:defRPr sz="8100" kern="1200">
          <a:solidFill>
            <a:schemeClr val="tx1"/>
          </a:solidFill>
          <a:latin typeface="+mn-lt"/>
          <a:ea typeface="+mn-ea"/>
          <a:cs typeface="+mn-cs"/>
        </a:defRPr>
      </a:lvl8pPr>
      <a:lvl9pPr marL="15543628" indent="-914331" algn="l" defTabSz="3657324" rtl="0" eaLnBrk="1" latinLnBrk="0" hangingPunct="1">
        <a:spcBef>
          <a:spcPct val="20000"/>
        </a:spcBef>
        <a:buFont typeface="Arial" pitchFamily="34" charset="0"/>
        <a:buChar char="•"/>
        <a:defRPr sz="8100" kern="1200">
          <a:solidFill>
            <a:schemeClr val="tx1"/>
          </a:solidFill>
          <a:latin typeface="+mn-lt"/>
          <a:ea typeface="+mn-ea"/>
          <a:cs typeface="+mn-cs"/>
        </a:defRPr>
      </a:lvl9pPr>
    </p:bodyStyle>
    <p:otherStyle>
      <a:defPPr>
        <a:defRPr lang="en-US"/>
      </a:defPPr>
      <a:lvl1pPr marL="0" algn="l" defTabSz="3657324" rtl="0" eaLnBrk="1" latinLnBrk="0" hangingPunct="1">
        <a:defRPr sz="7300" kern="1200">
          <a:solidFill>
            <a:schemeClr val="tx1"/>
          </a:solidFill>
          <a:latin typeface="+mn-lt"/>
          <a:ea typeface="+mn-ea"/>
          <a:cs typeface="+mn-cs"/>
        </a:defRPr>
      </a:lvl1pPr>
      <a:lvl2pPr marL="1828662" algn="l" defTabSz="3657324" rtl="0" eaLnBrk="1" latinLnBrk="0" hangingPunct="1">
        <a:defRPr sz="7300" kern="1200">
          <a:solidFill>
            <a:schemeClr val="tx1"/>
          </a:solidFill>
          <a:latin typeface="+mn-lt"/>
          <a:ea typeface="+mn-ea"/>
          <a:cs typeface="+mn-cs"/>
        </a:defRPr>
      </a:lvl2pPr>
      <a:lvl3pPr marL="3657324" algn="l" defTabSz="3657324" rtl="0" eaLnBrk="1" latinLnBrk="0" hangingPunct="1">
        <a:defRPr sz="7300" kern="1200">
          <a:solidFill>
            <a:schemeClr val="tx1"/>
          </a:solidFill>
          <a:latin typeface="+mn-lt"/>
          <a:ea typeface="+mn-ea"/>
          <a:cs typeface="+mn-cs"/>
        </a:defRPr>
      </a:lvl3pPr>
      <a:lvl4pPr marL="5485987" algn="l" defTabSz="3657324" rtl="0" eaLnBrk="1" latinLnBrk="0" hangingPunct="1">
        <a:defRPr sz="7300" kern="1200">
          <a:solidFill>
            <a:schemeClr val="tx1"/>
          </a:solidFill>
          <a:latin typeface="+mn-lt"/>
          <a:ea typeface="+mn-ea"/>
          <a:cs typeface="+mn-cs"/>
        </a:defRPr>
      </a:lvl4pPr>
      <a:lvl5pPr marL="7314648" algn="l" defTabSz="3657324" rtl="0" eaLnBrk="1" latinLnBrk="0" hangingPunct="1">
        <a:defRPr sz="7300" kern="1200">
          <a:solidFill>
            <a:schemeClr val="tx1"/>
          </a:solidFill>
          <a:latin typeface="+mn-lt"/>
          <a:ea typeface="+mn-ea"/>
          <a:cs typeface="+mn-cs"/>
        </a:defRPr>
      </a:lvl5pPr>
      <a:lvl6pPr marL="9143311" algn="l" defTabSz="3657324" rtl="0" eaLnBrk="1" latinLnBrk="0" hangingPunct="1">
        <a:defRPr sz="7300" kern="1200">
          <a:solidFill>
            <a:schemeClr val="tx1"/>
          </a:solidFill>
          <a:latin typeface="+mn-lt"/>
          <a:ea typeface="+mn-ea"/>
          <a:cs typeface="+mn-cs"/>
        </a:defRPr>
      </a:lvl6pPr>
      <a:lvl7pPr marL="10971972" algn="l" defTabSz="3657324" rtl="0" eaLnBrk="1" latinLnBrk="0" hangingPunct="1">
        <a:defRPr sz="7300" kern="1200">
          <a:solidFill>
            <a:schemeClr val="tx1"/>
          </a:solidFill>
          <a:latin typeface="+mn-lt"/>
          <a:ea typeface="+mn-ea"/>
          <a:cs typeface="+mn-cs"/>
        </a:defRPr>
      </a:lvl7pPr>
      <a:lvl8pPr marL="12800635" algn="l" defTabSz="3657324" rtl="0" eaLnBrk="1" latinLnBrk="0" hangingPunct="1">
        <a:defRPr sz="7300" kern="1200">
          <a:solidFill>
            <a:schemeClr val="tx1"/>
          </a:solidFill>
          <a:latin typeface="+mn-lt"/>
          <a:ea typeface="+mn-ea"/>
          <a:cs typeface="+mn-cs"/>
        </a:defRPr>
      </a:lvl8pPr>
      <a:lvl9pPr marL="14629296" algn="l" defTabSz="3657324" rtl="0" eaLnBrk="1" latinLnBrk="0" hangingPunct="1">
        <a:defRPr sz="7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24498300" y="5943600"/>
            <a:ext cx="11620500" cy="21294725"/>
          </a:xfrm>
          <a:prstGeom prst="rect">
            <a:avLst/>
          </a:prstGeom>
          <a:noFill/>
          <a:ln w="9525" algn="in">
            <a:noFill/>
            <a:miter lim="800000"/>
            <a:headEnd/>
            <a:tailEnd/>
          </a:ln>
          <a:effectLst/>
        </p:spPr>
      </p:pic>
      <p:sp>
        <p:nvSpPr>
          <p:cNvPr id="17" name="Rectangle 16"/>
          <p:cNvSpPr/>
          <p:nvPr/>
        </p:nvSpPr>
        <p:spPr>
          <a:xfrm>
            <a:off x="0" y="0"/>
            <a:ext cx="36576000" cy="4572000"/>
          </a:xfrm>
          <a:prstGeom prst="rect">
            <a:avLst/>
          </a:prstGeom>
          <a:gradFill flip="none" rotWithShape="1">
            <a:gsLst>
              <a:gs pos="0">
                <a:schemeClr val="tx1">
                  <a:alpha val="50000"/>
                </a:schemeClr>
              </a:gs>
              <a:gs pos="65000">
                <a:schemeClr val="tx1">
                  <a:lumMod val="85000"/>
                  <a:lumOff val="15000"/>
                  <a:alpha val="50000"/>
                </a:schemeClr>
              </a:gs>
            </a:gsLst>
            <a:lin ang="5400000" scaled="1"/>
            <a:tileRect/>
          </a:gradFill>
          <a:ln>
            <a:noFill/>
          </a:ln>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13716000" y="290751"/>
            <a:ext cx="9144000" cy="3990499"/>
          </a:xfrm>
          <a:prstGeom prst="roundRect">
            <a:avLst>
              <a:gd name="adj" fmla="val 6301"/>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lIns="91440" tIns="457200" rIns="91440" bIns="457200" rtlCol="0" anchor="ctr">
            <a:spAutoFit/>
          </a:bodyPr>
          <a:lstStyle/>
          <a:p>
            <a:pPr algn="ctr"/>
            <a:r>
              <a:rPr lang="en-US" sz="14400" dirty="0" smtClean="0">
                <a:ln w="0">
                  <a:noFill/>
                </a:ln>
                <a:solidFill>
                  <a:schemeClr val="bg1"/>
                </a:solidFill>
                <a:effectLst>
                  <a:outerShdw blurRad="50800" dist="50800" dir="2700000" algn="tl" rotWithShape="0">
                    <a:schemeClr val="tx1"/>
                  </a:outerShdw>
                </a:effectLst>
                <a:latin typeface="Bookman Old Style" pitchFamily="18" charset="0"/>
              </a:rPr>
              <a:t>Hatch</a:t>
            </a:r>
          </a:p>
          <a:p>
            <a:pPr algn="ctr"/>
            <a:r>
              <a:rPr lang="en-US" sz="4800" dirty="0" smtClean="0">
                <a:ln w="0">
                  <a:noFill/>
                </a:ln>
                <a:solidFill>
                  <a:schemeClr val="bg1"/>
                </a:solidFill>
                <a:effectLst>
                  <a:outerShdw blurRad="50800" dist="50800" dir="2700000" algn="tl" rotWithShape="0">
                    <a:schemeClr val="tx1"/>
                  </a:outerShdw>
                </a:effectLst>
                <a:latin typeface="Bookman Old Style" pitchFamily="18" charset="0"/>
              </a:rPr>
              <a:t>Scientific Data Management</a:t>
            </a:r>
          </a:p>
        </p:txBody>
      </p:sp>
      <p:sp>
        <p:nvSpPr>
          <p:cNvPr id="10" name="Rounded Rectangle 9"/>
          <p:cNvSpPr/>
          <p:nvPr/>
        </p:nvSpPr>
        <p:spPr>
          <a:xfrm>
            <a:off x="18288000" y="4572000"/>
            <a:ext cx="18288000" cy="914400"/>
          </a:xfrm>
          <a:prstGeom prst="roundRect">
            <a:avLst>
              <a:gd name="adj" fmla="val 6301"/>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3600" b="1" dirty="0" smtClean="0">
                <a:ln w="0">
                  <a:noFill/>
                </a:ln>
                <a:solidFill>
                  <a:schemeClr val="bg1"/>
                </a:solidFill>
                <a:effectLst>
                  <a:outerShdw blurRad="50800" dist="50800" dir="2700000" algn="tl" rotWithShape="0">
                    <a:schemeClr val="tx1"/>
                  </a:outerShdw>
                </a:effectLst>
                <a:latin typeface="Bookman Old Style" pitchFamily="18" charset="0"/>
              </a:rPr>
              <a:t>Sponsored by </a:t>
            </a:r>
            <a:r>
              <a:rPr lang="en-US" sz="3600" dirty="0" smtClean="0">
                <a:ln w="0">
                  <a:noFill/>
                </a:ln>
                <a:solidFill>
                  <a:schemeClr val="bg1"/>
                </a:solidFill>
                <a:effectLst>
                  <a:outerShdw blurRad="50800" dist="50800" dir="2700000" algn="tl" rotWithShape="0">
                    <a:schemeClr val="tx1"/>
                  </a:outerShdw>
                </a:effectLst>
                <a:latin typeface="Gill Sans MT" pitchFamily="34" charset="0"/>
              </a:rPr>
              <a:t>Alex </a:t>
            </a:r>
            <a:r>
              <a:rPr lang="en-US" sz="3600" dirty="0" err="1" smtClean="0">
                <a:ln w="0">
                  <a:noFill/>
                </a:ln>
                <a:solidFill>
                  <a:schemeClr val="bg1"/>
                </a:solidFill>
                <a:effectLst>
                  <a:outerShdw blurRad="50800" dist="50800" dir="2700000" algn="tl" rotWithShape="0">
                    <a:schemeClr val="tx1"/>
                  </a:outerShdw>
                </a:effectLst>
                <a:latin typeface="Gill Sans MT" pitchFamily="34" charset="0"/>
              </a:rPr>
              <a:t>Fremier</a:t>
            </a:r>
            <a:r>
              <a:rPr lang="en-US" sz="3600" dirty="0" smtClean="0">
                <a:ln w="0">
                  <a:noFill/>
                </a:ln>
                <a:solidFill>
                  <a:schemeClr val="bg1"/>
                </a:solidFill>
                <a:effectLst>
                  <a:outerShdw blurRad="50800" dist="50800" dir="2700000" algn="tl" rotWithShape="0">
                    <a:schemeClr val="tx1"/>
                  </a:outerShdw>
                </a:effectLst>
                <a:latin typeface="Gill Sans MT" pitchFamily="34" charset="0"/>
              </a:rPr>
              <a:t>, College of Natural Resources</a:t>
            </a:r>
            <a:endParaRPr lang="en-US" sz="3600" dirty="0">
              <a:ln w="0">
                <a:noFill/>
              </a:ln>
              <a:solidFill>
                <a:schemeClr val="bg1"/>
              </a:solidFill>
              <a:effectLst>
                <a:outerShdw blurRad="50800" dist="50800" dir="2700000" algn="tl" rotWithShape="0">
                  <a:schemeClr val="tx1"/>
                </a:outerShdw>
              </a:effectLst>
              <a:latin typeface="Gill Sans MT" pitchFamily="34" charset="0"/>
            </a:endParaRPr>
          </a:p>
        </p:txBody>
      </p:sp>
      <p:sp>
        <p:nvSpPr>
          <p:cNvPr id="11" name="Rounded Rectangle 10"/>
          <p:cNvSpPr/>
          <p:nvPr/>
        </p:nvSpPr>
        <p:spPr>
          <a:xfrm>
            <a:off x="457200" y="5943600"/>
            <a:ext cx="11585448" cy="14280833"/>
          </a:xfrm>
          <a:prstGeom prst="roundRect">
            <a:avLst>
              <a:gd name="adj" fmla="val 1122"/>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smtClean="0">
                <a:ln w="0">
                  <a:noFill/>
                </a:ln>
                <a:solidFill>
                  <a:schemeClr val="bg1"/>
                </a:solidFill>
                <a:effectLst>
                  <a:outerShdw blurRad="50800" dist="50800" dir="2700000" algn="tl" rotWithShape="0">
                    <a:schemeClr val="tx1"/>
                  </a:outerShdw>
                </a:effectLst>
                <a:latin typeface="Bookman Old Style" pitchFamily="18" charset="0"/>
              </a:rPr>
              <a:t>Problem</a:t>
            </a:r>
          </a:p>
          <a:p>
            <a:pPr algn="just">
              <a:spcAft>
                <a:spcPts val="1800"/>
              </a:spcAft>
            </a:pPr>
            <a:r>
              <a:rPr lang="en-US" sz="3600" dirty="0" smtClean="0">
                <a:ln w="0">
                  <a:noFill/>
                </a:ln>
                <a:solidFill>
                  <a:schemeClr val="bg1"/>
                </a:solidFill>
                <a:effectLst>
                  <a:outerShdw blurRad="50800" dist="50800" dir="2700000" algn="tl" rotWithShape="0">
                    <a:schemeClr val="tx1"/>
                  </a:outerShdw>
                </a:effectLst>
                <a:latin typeface="Gill Sans MT" pitchFamily="34" charset="0"/>
              </a:rPr>
              <a:t>Large amounts of data are often collected for modern scientific projects.  Once this data is collected, it must be stored in an accessible location with easy access to tools for information management. </a:t>
            </a:r>
          </a:p>
          <a:p>
            <a:pPr algn="just">
              <a:spcAft>
                <a:spcPts val="1800"/>
              </a:spcAft>
            </a:pPr>
            <a:r>
              <a:rPr lang="en-US" sz="3600" dirty="0" smtClean="0">
                <a:ln w="0">
                  <a:noFill/>
                </a:ln>
                <a:solidFill>
                  <a:schemeClr val="bg1"/>
                </a:solidFill>
                <a:effectLst>
                  <a:outerShdw blurRad="50800" dist="50800" dir="2700000" algn="tl" rotWithShape="0">
                    <a:schemeClr val="tx1"/>
                  </a:outerShdw>
                </a:effectLst>
                <a:latin typeface="Gill Sans MT" pitchFamily="34" charset="0"/>
              </a:rPr>
              <a:t>Centralized databases often provide storage and access, but do not provide easy-to-use data management tools or basic data exploration such as graphing and visualization.</a:t>
            </a:r>
          </a:p>
          <a:p>
            <a:pPr algn="just">
              <a:spcAft>
                <a:spcPts val="1800"/>
              </a:spcAft>
            </a:pPr>
            <a:r>
              <a:rPr lang="en-US" sz="3600" dirty="0" smtClean="0">
                <a:ln w="0">
                  <a:noFill/>
                </a:ln>
                <a:solidFill>
                  <a:schemeClr val="bg1"/>
                </a:solidFill>
                <a:effectLst>
                  <a:outerShdw blurRad="50800" dist="50800" dir="2700000" algn="tl" rotWithShape="0">
                    <a:schemeClr val="tx1"/>
                  </a:outerShdw>
                </a:effectLst>
                <a:latin typeface="Gill Sans MT" pitchFamily="34" charset="0"/>
              </a:rPr>
              <a:t>Our primary target is easing the management of large </a:t>
            </a:r>
            <a:r>
              <a:rPr lang="en-US" sz="3600" dirty="0" smtClean="0">
                <a:ln w="0">
                  <a:noFill/>
                </a:ln>
                <a:solidFill>
                  <a:schemeClr val="bg1"/>
                </a:solidFill>
                <a:effectLst>
                  <a:outerShdw blurRad="50800" dist="50800" dir="2700000" algn="tl" rotWithShape="0">
                    <a:schemeClr val="tx1"/>
                  </a:outerShdw>
                </a:effectLst>
                <a:latin typeface="Gill Sans MT" pitchFamily="34" charset="0"/>
              </a:rPr>
              <a:t>sets of ecological data from projects like PTAGIS, which collects information on tagged fish in the Columbia Basin.</a:t>
            </a:r>
            <a:endParaRPr lang="en-US" sz="3600" dirty="0" smtClean="0">
              <a:ln w="0">
                <a:noFill/>
              </a:ln>
              <a:solidFill>
                <a:schemeClr val="bg1"/>
              </a:solidFill>
              <a:effectLst>
                <a:outerShdw blurRad="50800" dist="50800" dir="2700000" algn="tl" rotWithShape="0">
                  <a:schemeClr val="tx1"/>
                </a:outerShdw>
              </a:effectLst>
              <a:latin typeface="Gill Sans MT" pitchFamily="34" charset="0"/>
            </a:endParaRPr>
          </a:p>
          <a:p>
            <a:pPr algn="just">
              <a:spcAft>
                <a:spcPts val="1800"/>
              </a:spcAft>
            </a:pPr>
            <a:r>
              <a:rPr lang="en-US" sz="3600" dirty="0" smtClean="0">
                <a:ln w="0">
                  <a:noFill/>
                </a:ln>
                <a:solidFill>
                  <a:schemeClr val="bg1"/>
                </a:solidFill>
                <a:effectLst>
                  <a:outerShdw blurRad="50800" dist="50800" dir="2700000" algn="tl" rotWithShape="0">
                    <a:schemeClr val="tx1"/>
                  </a:outerShdw>
                </a:effectLst>
                <a:latin typeface="Gill Sans MT" pitchFamily="34" charset="0"/>
              </a:rPr>
              <a:t>A solution must meet the following requirements:</a:t>
            </a:r>
          </a:p>
          <a:p>
            <a:pPr algn="just">
              <a:spcAft>
                <a:spcPts val="1800"/>
              </a:spcAft>
              <a:buFont typeface="Arial" pitchFamily="34" charset="0"/>
              <a:buChar char="•"/>
            </a:pPr>
            <a:r>
              <a:rPr lang="en-US" sz="3600" dirty="0" smtClean="0">
                <a:ln w="0">
                  <a:noFill/>
                </a:ln>
                <a:solidFill>
                  <a:schemeClr val="bg1"/>
                </a:solidFill>
                <a:effectLst>
                  <a:outerShdw blurRad="50800" dist="50800" dir="2700000" algn="tl" rotWithShape="0">
                    <a:schemeClr val="tx1"/>
                  </a:outerShdw>
                </a:effectLst>
                <a:latin typeface="Gill Sans MT" pitchFamily="34" charset="0"/>
              </a:rPr>
              <a:t> Provide:</a:t>
            </a:r>
          </a:p>
          <a:p>
            <a:pPr lvl="1" algn="just">
              <a:spcAft>
                <a:spcPts val="1800"/>
              </a:spcAft>
              <a:buFont typeface="Arial" pitchFamily="34" charset="0"/>
              <a:buChar char="•"/>
            </a:pPr>
            <a:r>
              <a:rPr lang="en-US" sz="3600" dirty="0" smtClean="0">
                <a:ln w="0">
                  <a:noFill/>
                </a:ln>
                <a:solidFill>
                  <a:schemeClr val="bg1"/>
                </a:solidFill>
                <a:effectLst>
                  <a:outerShdw blurRad="50800" dist="50800" dir="2700000" algn="tl" rotWithShape="0">
                    <a:schemeClr val="tx1"/>
                  </a:outerShdw>
                </a:effectLst>
                <a:latin typeface="Gill Sans MT" pitchFamily="34" charset="0"/>
              </a:rPr>
              <a:t> </a:t>
            </a:r>
            <a:r>
              <a:rPr lang="en-US" sz="3600" dirty="0" smtClean="0">
                <a:ln w="0">
                  <a:noFill/>
                </a:ln>
                <a:solidFill>
                  <a:schemeClr val="bg1"/>
                </a:solidFill>
                <a:effectLst>
                  <a:outerShdw blurRad="50800" dist="50800" dir="2700000" algn="tl" rotWithShape="0">
                    <a:schemeClr val="tx1"/>
                  </a:outerShdw>
                </a:effectLst>
                <a:latin typeface="Gill Sans MT" pitchFamily="34" charset="0"/>
              </a:rPr>
              <a:t>Reliable data storage</a:t>
            </a:r>
            <a:endParaRPr lang="en-US" sz="3600" dirty="0" smtClean="0">
              <a:ln w="0">
                <a:noFill/>
              </a:ln>
              <a:solidFill>
                <a:schemeClr val="bg1"/>
              </a:solidFill>
              <a:effectLst>
                <a:outerShdw blurRad="50800" dist="50800" dir="2700000" algn="tl" rotWithShape="0">
                  <a:schemeClr val="tx1"/>
                </a:outerShdw>
              </a:effectLst>
              <a:latin typeface="Gill Sans MT" pitchFamily="34" charset="0"/>
            </a:endParaRPr>
          </a:p>
          <a:p>
            <a:pPr lvl="1" algn="just">
              <a:spcAft>
                <a:spcPts val="1800"/>
              </a:spcAft>
              <a:buFont typeface="Arial" pitchFamily="34" charset="0"/>
              <a:buChar char="•"/>
            </a:pPr>
            <a:r>
              <a:rPr lang="en-US" sz="3600" dirty="0" smtClean="0">
                <a:ln w="0">
                  <a:noFill/>
                </a:ln>
                <a:solidFill>
                  <a:schemeClr val="bg1"/>
                </a:solidFill>
                <a:effectLst>
                  <a:outerShdw blurRad="50800" dist="50800" dir="2700000" algn="tl" rotWithShape="0">
                    <a:schemeClr val="tx1"/>
                  </a:outerShdw>
                </a:effectLst>
                <a:latin typeface="Gill Sans MT" pitchFamily="34" charset="0"/>
              </a:rPr>
              <a:t> Basic data manipulations</a:t>
            </a:r>
          </a:p>
          <a:p>
            <a:pPr lvl="1" algn="just">
              <a:spcAft>
                <a:spcPts val="1800"/>
              </a:spcAft>
              <a:buFont typeface="Arial" pitchFamily="34" charset="0"/>
              <a:buChar char="•"/>
            </a:pPr>
            <a:r>
              <a:rPr lang="en-US" sz="3600" dirty="0" smtClean="0">
                <a:ln w="0">
                  <a:noFill/>
                </a:ln>
                <a:solidFill>
                  <a:schemeClr val="bg1"/>
                </a:solidFill>
                <a:effectLst>
                  <a:outerShdw blurRad="50800" dist="50800" dir="2700000" algn="tl" rotWithShape="0">
                    <a:schemeClr val="tx1"/>
                  </a:outerShdw>
                </a:effectLst>
                <a:latin typeface="Gill Sans MT" pitchFamily="34" charset="0"/>
              </a:rPr>
              <a:t> Simple visualizations</a:t>
            </a:r>
          </a:p>
          <a:p>
            <a:pPr algn="just">
              <a:spcAft>
                <a:spcPts val="1800"/>
              </a:spcAft>
              <a:buFont typeface="Arial" pitchFamily="34" charset="0"/>
              <a:buChar char="•"/>
            </a:pPr>
            <a:r>
              <a:rPr lang="en-US" sz="3600" dirty="0" smtClean="0">
                <a:ln w="0">
                  <a:noFill/>
                </a:ln>
                <a:solidFill>
                  <a:schemeClr val="bg1"/>
                </a:solidFill>
                <a:effectLst>
                  <a:outerShdw blurRad="50800" dist="50800" dir="2700000" algn="tl" rotWithShape="0">
                    <a:schemeClr val="tx1"/>
                  </a:outerShdw>
                </a:effectLst>
                <a:latin typeface="Gill Sans MT" pitchFamily="34" charset="0"/>
              </a:rPr>
              <a:t> Have a gentle learning curve</a:t>
            </a:r>
          </a:p>
          <a:p>
            <a:pPr algn="just">
              <a:spcAft>
                <a:spcPts val="1800"/>
              </a:spcAft>
              <a:buFont typeface="Arial" pitchFamily="34" charset="0"/>
              <a:buChar char="•"/>
            </a:pPr>
            <a:r>
              <a:rPr lang="en-US" sz="3600" dirty="0" smtClean="0">
                <a:ln w="0">
                  <a:noFill/>
                </a:ln>
                <a:solidFill>
                  <a:schemeClr val="bg1"/>
                </a:solidFill>
                <a:effectLst>
                  <a:outerShdw blurRad="50800" dist="50800" dir="2700000" algn="tl" rotWithShape="0">
                    <a:schemeClr val="tx1"/>
                  </a:outerShdw>
                </a:effectLst>
                <a:latin typeface="Gill Sans MT" pitchFamily="34" charset="0"/>
              </a:rPr>
              <a:t> Allow remote access</a:t>
            </a:r>
          </a:p>
          <a:p>
            <a:pPr algn="just">
              <a:spcAft>
                <a:spcPts val="1800"/>
              </a:spcAft>
              <a:buFont typeface="Arial" pitchFamily="34" charset="0"/>
              <a:buChar char="•"/>
            </a:pPr>
            <a:r>
              <a:rPr lang="en-US" sz="3600" dirty="0" smtClean="0">
                <a:ln w="0">
                  <a:noFill/>
                </a:ln>
                <a:solidFill>
                  <a:schemeClr val="bg1"/>
                </a:solidFill>
                <a:effectLst>
                  <a:outerShdw blurRad="50800" dist="50800" dir="2700000" algn="tl" rotWithShape="0">
                    <a:schemeClr val="tx1"/>
                  </a:outerShdw>
                </a:effectLst>
                <a:latin typeface="Gill Sans MT" pitchFamily="34" charset="0"/>
              </a:rPr>
              <a:t> Allow local access</a:t>
            </a:r>
          </a:p>
          <a:p>
            <a:pPr algn="just">
              <a:spcAft>
                <a:spcPts val="1800"/>
              </a:spcAft>
              <a:buFont typeface="Arial" pitchFamily="34" charset="0"/>
              <a:buChar char="•"/>
            </a:pPr>
            <a:r>
              <a:rPr lang="en-US" sz="3600" dirty="0" smtClean="0">
                <a:ln w="0">
                  <a:noFill/>
                </a:ln>
                <a:solidFill>
                  <a:schemeClr val="bg1"/>
                </a:solidFill>
                <a:effectLst>
                  <a:outerShdw blurRad="50800" dist="50800" dir="2700000" algn="tl" rotWithShape="0">
                    <a:schemeClr val="tx1"/>
                  </a:outerShdw>
                </a:effectLst>
                <a:latin typeface="Gill Sans MT" pitchFamily="34" charset="0"/>
              </a:rPr>
              <a:t> Support many data </a:t>
            </a:r>
            <a:r>
              <a:rPr lang="en-US" sz="3600" dirty="0" smtClean="0">
                <a:ln w="0">
                  <a:noFill/>
                </a:ln>
                <a:solidFill>
                  <a:schemeClr val="bg1"/>
                </a:solidFill>
                <a:effectLst>
                  <a:outerShdw blurRad="50800" dist="50800" dir="2700000" algn="tl" rotWithShape="0">
                    <a:schemeClr val="tx1"/>
                  </a:outerShdw>
                </a:effectLst>
                <a:latin typeface="Gill Sans MT" pitchFamily="34" charset="0"/>
              </a:rPr>
              <a:t>sets (i.e.,  not just PTAGIS data)</a:t>
            </a:r>
            <a:endParaRPr lang="en-US" sz="3600" dirty="0" smtClean="0">
              <a:ln w="0">
                <a:noFill/>
              </a:ln>
              <a:solidFill>
                <a:schemeClr val="bg1"/>
              </a:solidFill>
              <a:effectLst>
                <a:outerShdw blurRad="50800" dist="50800" dir="2700000" algn="tl" rotWithShape="0">
                  <a:schemeClr val="tx1"/>
                </a:outerShdw>
              </a:effectLst>
              <a:latin typeface="Gill Sans MT" pitchFamily="34" charset="0"/>
            </a:endParaRPr>
          </a:p>
        </p:txBody>
      </p:sp>
      <p:sp>
        <p:nvSpPr>
          <p:cNvPr id="16" name="Rounded Rectangle 15"/>
          <p:cNvSpPr/>
          <p:nvPr/>
        </p:nvSpPr>
        <p:spPr>
          <a:xfrm>
            <a:off x="12499848" y="5943600"/>
            <a:ext cx="11585448" cy="2391132"/>
          </a:xfrm>
          <a:prstGeom prst="roundRect">
            <a:avLst>
              <a:gd name="adj" fmla="val 6301"/>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gn="ctr"/>
            <a:r>
              <a:rPr lang="en-US" dirty="0" smtClean="0">
                <a:ln w="0">
                  <a:noFill/>
                </a:ln>
                <a:solidFill>
                  <a:schemeClr val="bg1"/>
                </a:solidFill>
                <a:effectLst>
                  <a:outerShdw blurRad="50800" dist="50800" dir="2700000" algn="tl" rotWithShape="0">
                    <a:schemeClr val="tx1"/>
                  </a:outerShdw>
                </a:effectLst>
                <a:latin typeface="Bookman Old Style" pitchFamily="18" charset="0"/>
              </a:rPr>
              <a:t>Project Goal</a:t>
            </a:r>
          </a:p>
          <a:p>
            <a:pPr algn="just"/>
            <a:r>
              <a:rPr lang="en-US" sz="3600" dirty="0" smtClean="0">
                <a:ln w="0">
                  <a:noFill/>
                </a:ln>
                <a:solidFill>
                  <a:schemeClr val="bg1"/>
                </a:solidFill>
                <a:effectLst>
                  <a:outerShdw blurRad="50800" dist="50800" dir="2700000" algn="tl" rotWithShape="0">
                    <a:schemeClr val="tx1"/>
                  </a:outerShdw>
                </a:effectLst>
                <a:latin typeface="Gill Sans MT" pitchFamily="34" charset="0"/>
              </a:rPr>
              <a:t>Design and implement a web-based application to store, manipulate, and visualize scientific data.</a:t>
            </a:r>
            <a:endParaRPr lang="en-US" sz="3600" dirty="0">
              <a:ln w="0">
                <a:noFill/>
              </a:ln>
              <a:solidFill>
                <a:schemeClr val="bg1"/>
              </a:solidFill>
              <a:effectLst>
                <a:outerShdw blurRad="50800" dist="50800" dir="2700000" algn="tl" rotWithShape="0">
                  <a:schemeClr val="tx1"/>
                </a:outerShdw>
              </a:effectLst>
              <a:latin typeface="Gill Sans MT" pitchFamily="34" charset="0"/>
            </a:endParaRPr>
          </a:p>
        </p:txBody>
      </p:sp>
      <p:pic>
        <p:nvPicPr>
          <p:cNvPr id="1028" name="Picture 4" descr="C:\Users\arkenflame\Desktop\trans.png"/>
          <p:cNvPicPr>
            <a:picLocks noChangeAspect="1" noChangeArrowheads="1"/>
          </p:cNvPicPr>
          <p:nvPr/>
        </p:nvPicPr>
        <p:blipFill>
          <a:blip r:embed="rId4" cstate="print"/>
          <a:srcRect l="2795" t="6667" r="2916" b="8889"/>
          <a:stretch>
            <a:fillRect/>
          </a:stretch>
        </p:blipFill>
        <p:spPr bwMode="auto">
          <a:xfrm>
            <a:off x="26289000" y="1600200"/>
            <a:ext cx="7391400" cy="1447800"/>
          </a:xfrm>
          <a:prstGeom prst="rect">
            <a:avLst/>
          </a:prstGeom>
          <a:noFill/>
          <a:effectLst>
            <a:reflection blurRad="6350" stA="50000" endA="300" endPos="38500" dist="50800" dir="5400000" sy="-100000" algn="bl" rotWithShape="0"/>
          </a:effectLst>
        </p:spPr>
      </p:pic>
      <p:pic>
        <p:nvPicPr>
          <p:cNvPr id="1029" name="Picture 5" descr="N:\work\Dropbox\School\CS 481\Expo.png"/>
          <p:cNvPicPr>
            <a:picLocks noChangeAspect="1" noChangeArrowheads="1"/>
          </p:cNvPicPr>
          <p:nvPr/>
        </p:nvPicPr>
        <p:blipFill>
          <a:blip r:embed="rId5" cstate="print"/>
          <a:stretch>
            <a:fillRect/>
          </a:stretch>
        </p:blipFill>
        <p:spPr bwMode="auto">
          <a:xfrm>
            <a:off x="1426356" y="1371600"/>
            <a:ext cx="10863287" cy="1609725"/>
          </a:xfrm>
          <a:prstGeom prst="roundRect">
            <a:avLst>
              <a:gd name="adj" fmla="val 4043"/>
            </a:avLst>
          </a:prstGeom>
          <a:noFill/>
          <a:effectLst>
            <a:reflection blurRad="6350" stA="50000" endA="300" endPos="38500" dist="50800" dir="5400000" sy="-100000" algn="bl" rotWithShape="0"/>
          </a:effectLst>
        </p:spPr>
      </p:pic>
      <p:sp>
        <p:nvSpPr>
          <p:cNvPr id="25" name="Rounded Rectangle 24"/>
          <p:cNvSpPr/>
          <p:nvPr/>
        </p:nvSpPr>
        <p:spPr>
          <a:xfrm>
            <a:off x="12499848" y="8686800"/>
            <a:ext cx="11585448" cy="18516600"/>
          </a:xfrm>
          <a:prstGeom prst="roundRect">
            <a:avLst>
              <a:gd name="adj" fmla="val 875"/>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algn="ctr"/>
            <a:r>
              <a:rPr lang="en-US" dirty="0" smtClean="0">
                <a:ln w="0">
                  <a:noFill/>
                </a:ln>
                <a:solidFill>
                  <a:schemeClr val="bg1"/>
                </a:solidFill>
                <a:effectLst>
                  <a:outerShdw blurRad="50800" dist="50800" dir="2700000" algn="tl" rotWithShape="0">
                    <a:schemeClr val="tx1"/>
                  </a:outerShdw>
                </a:effectLst>
                <a:latin typeface="Bookman Old Style" pitchFamily="18" charset="0"/>
              </a:rPr>
              <a:t>Typical Data Workflow</a:t>
            </a:r>
          </a:p>
          <a:p>
            <a:pPr algn="ctr"/>
            <a:endParaRPr lang="en-US" sz="3600" dirty="0" smtClean="0">
              <a:ln w="0">
                <a:noFill/>
              </a:ln>
              <a:solidFill>
                <a:schemeClr val="bg1"/>
              </a:solidFill>
              <a:effectLst>
                <a:outerShdw blurRad="50800" dist="50800" dir="2700000" algn="tl" rotWithShape="0">
                  <a:schemeClr val="tx1"/>
                </a:outerShdw>
              </a:effectLst>
              <a:latin typeface="Gill Sans MT Pro Medium" pitchFamily="34" charset="0"/>
            </a:endParaRPr>
          </a:p>
          <a:p>
            <a:pPr algn="ctr"/>
            <a:endParaRPr lang="en-US" sz="3600" dirty="0" smtClean="0">
              <a:ln w="0">
                <a:noFill/>
              </a:ln>
              <a:solidFill>
                <a:schemeClr val="bg1"/>
              </a:solidFill>
              <a:effectLst>
                <a:outerShdw blurRad="50800" dist="50800" dir="2700000" algn="tl" rotWithShape="0">
                  <a:schemeClr val="tx1"/>
                </a:outerShdw>
              </a:effectLst>
              <a:latin typeface="Gill Sans MT Pro Medium" pitchFamily="34" charset="0"/>
            </a:endParaRPr>
          </a:p>
          <a:p>
            <a:pPr algn="ctr"/>
            <a:endParaRPr lang="en-US" sz="3600" dirty="0" smtClean="0">
              <a:ln w="0">
                <a:noFill/>
              </a:ln>
              <a:solidFill>
                <a:schemeClr val="bg1"/>
              </a:solidFill>
              <a:effectLst>
                <a:outerShdw blurRad="50800" dist="50800" dir="2700000" algn="tl" rotWithShape="0">
                  <a:schemeClr val="tx1"/>
                </a:outerShdw>
              </a:effectLst>
              <a:latin typeface="Gill Sans MT Pro Medium" pitchFamily="34" charset="0"/>
            </a:endParaRPr>
          </a:p>
          <a:p>
            <a:pPr algn="ctr"/>
            <a:endParaRPr lang="en-US" sz="3600" dirty="0" smtClean="0">
              <a:ln w="0">
                <a:noFill/>
              </a:ln>
              <a:solidFill>
                <a:schemeClr val="bg1"/>
              </a:solidFill>
              <a:effectLst>
                <a:outerShdw blurRad="50800" dist="50800" dir="2700000" algn="tl" rotWithShape="0">
                  <a:schemeClr val="tx1"/>
                </a:outerShdw>
              </a:effectLst>
              <a:latin typeface="Gill Sans MT Pro Medium" pitchFamily="34" charset="0"/>
            </a:endParaRPr>
          </a:p>
          <a:p>
            <a:pPr algn="ctr"/>
            <a:endParaRPr lang="en-US" sz="3600" dirty="0" smtClean="0">
              <a:ln w="0">
                <a:noFill/>
              </a:ln>
              <a:solidFill>
                <a:schemeClr val="bg1"/>
              </a:solidFill>
              <a:effectLst>
                <a:outerShdw blurRad="50800" dist="50800" dir="2700000" algn="tl" rotWithShape="0">
                  <a:schemeClr val="tx1"/>
                </a:outerShdw>
              </a:effectLst>
              <a:latin typeface="Gill Sans MT" pitchFamily="34" charset="0"/>
            </a:endParaRPr>
          </a:p>
          <a:p>
            <a:pPr algn="ctr"/>
            <a:r>
              <a:rPr lang="en-US" sz="3600" dirty="0" smtClean="0">
                <a:ln w="0">
                  <a:noFill/>
                </a:ln>
                <a:solidFill>
                  <a:schemeClr val="bg1"/>
                </a:solidFill>
                <a:effectLst>
                  <a:outerShdw blurRad="50800" dist="50800" dir="2700000" algn="tl" rotWithShape="0">
                    <a:schemeClr val="tx1"/>
                  </a:outerShdw>
                </a:effectLst>
                <a:latin typeface="Gill Sans MT" pitchFamily="34" charset="0"/>
              </a:rPr>
              <a:t>Upload Data</a:t>
            </a:r>
          </a:p>
          <a:p>
            <a:pPr algn="ctr"/>
            <a:endParaRPr lang="en-US" sz="3600" dirty="0" smtClean="0">
              <a:ln w="0">
                <a:noFill/>
              </a:ln>
              <a:solidFill>
                <a:schemeClr val="bg1"/>
              </a:solidFill>
              <a:effectLst>
                <a:outerShdw blurRad="50800" dist="50800" dir="2700000" algn="tl" rotWithShape="0">
                  <a:schemeClr val="tx1"/>
                </a:outerShdw>
              </a:effectLst>
              <a:latin typeface="Gill Sans MT" pitchFamily="34" charset="0"/>
            </a:endParaRPr>
          </a:p>
          <a:p>
            <a:pPr algn="ctr"/>
            <a:endParaRPr lang="en-US" sz="3600" dirty="0" smtClean="0">
              <a:ln w="0">
                <a:noFill/>
              </a:ln>
              <a:solidFill>
                <a:schemeClr val="bg1"/>
              </a:solidFill>
              <a:effectLst>
                <a:outerShdw blurRad="50800" dist="50800" dir="2700000" algn="tl" rotWithShape="0">
                  <a:schemeClr val="tx1"/>
                </a:outerShdw>
              </a:effectLst>
              <a:latin typeface="Gill Sans MT" pitchFamily="34" charset="0"/>
            </a:endParaRPr>
          </a:p>
          <a:p>
            <a:pPr algn="ctr"/>
            <a:endParaRPr lang="en-US" sz="3600" dirty="0" smtClean="0">
              <a:ln w="0">
                <a:noFill/>
              </a:ln>
              <a:solidFill>
                <a:schemeClr val="bg1"/>
              </a:solidFill>
              <a:effectLst>
                <a:outerShdw blurRad="50800" dist="50800" dir="2700000" algn="tl" rotWithShape="0">
                  <a:schemeClr val="tx1"/>
                </a:outerShdw>
              </a:effectLst>
              <a:latin typeface="Gill Sans MT" pitchFamily="34" charset="0"/>
            </a:endParaRPr>
          </a:p>
          <a:p>
            <a:pPr algn="ctr"/>
            <a:r>
              <a:rPr lang="en-US" sz="3600" dirty="0" smtClean="0">
                <a:ln w="0">
                  <a:noFill/>
                </a:ln>
                <a:solidFill>
                  <a:schemeClr val="bg1"/>
                </a:solidFill>
                <a:effectLst>
                  <a:outerShdw blurRad="50800" dist="50800" dir="2700000" algn="tl" rotWithShape="0">
                    <a:schemeClr val="tx1"/>
                  </a:outerShdw>
                </a:effectLst>
                <a:latin typeface="Gill Sans MT" pitchFamily="34" charset="0"/>
              </a:rPr>
              <a:t>or</a:t>
            </a:r>
          </a:p>
          <a:p>
            <a:pPr algn="ctr"/>
            <a:endParaRPr lang="en-US" sz="3600" dirty="0" smtClean="0">
              <a:ln w="0">
                <a:noFill/>
              </a:ln>
              <a:solidFill>
                <a:schemeClr val="bg1"/>
              </a:solidFill>
              <a:effectLst>
                <a:outerShdw blurRad="50800" dist="50800" dir="2700000" algn="tl" rotWithShape="0">
                  <a:schemeClr val="tx1"/>
                </a:outerShdw>
              </a:effectLst>
              <a:latin typeface="Gill Sans MT" pitchFamily="34" charset="0"/>
            </a:endParaRPr>
          </a:p>
          <a:p>
            <a:pPr algn="ctr"/>
            <a:r>
              <a:rPr lang="en-US" sz="3600" dirty="0" smtClean="0">
                <a:ln w="0">
                  <a:noFill/>
                </a:ln>
                <a:solidFill>
                  <a:schemeClr val="bg1"/>
                </a:solidFill>
                <a:effectLst>
                  <a:outerShdw blurRad="50800" dist="50800" dir="2700000" algn="tl" rotWithShape="0">
                    <a:schemeClr val="tx1"/>
                  </a:outerShdw>
                </a:effectLst>
                <a:latin typeface="Gill Sans MT" pitchFamily="34" charset="0"/>
              </a:rPr>
              <a:t>Search for data                              Explore data</a:t>
            </a:r>
          </a:p>
          <a:p>
            <a:pPr algn="ctr"/>
            <a:endParaRPr lang="en-US" sz="3600" dirty="0" smtClean="0">
              <a:ln w="0">
                <a:noFill/>
              </a:ln>
              <a:solidFill>
                <a:schemeClr val="bg1"/>
              </a:solidFill>
              <a:effectLst>
                <a:outerShdw blurRad="50800" dist="50800" dir="2700000" algn="tl" rotWithShape="0">
                  <a:schemeClr val="tx1"/>
                </a:outerShdw>
              </a:effectLst>
              <a:latin typeface="Gill Sans MT" pitchFamily="34" charset="0"/>
            </a:endParaRPr>
          </a:p>
          <a:p>
            <a:pPr algn="ctr"/>
            <a:endParaRPr lang="en-US" sz="3600" dirty="0" smtClean="0">
              <a:ln w="0">
                <a:noFill/>
              </a:ln>
              <a:solidFill>
                <a:schemeClr val="bg1"/>
              </a:solidFill>
              <a:effectLst>
                <a:outerShdw blurRad="50800" dist="50800" dir="2700000" algn="tl" rotWithShape="0">
                  <a:schemeClr val="tx1"/>
                </a:outerShdw>
              </a:effectLst>
              <a:latin typeface="Gill Sans MT" pitchFamily="34" charset="0"/>
            </a:endParaRPr>
          </a:p>
          <a:p>
            <a:pPr algn="ctr"/>
            <a:endParaRPr lang="en-US" sz="3600" dirty="0" smtClean="0">
              <a:ln w="0">
                <a:noFill/>
              </a:ln>
              <a:solidFill>
                <a:schemeClr val="bg1"/>
              </a:solidFill>
              <a:effectLst>
                <a:outerShdw blurRad="50800" dist="50800" dir="2700000" algn="tl" rotWithShape="0">
                  <a:schemeClr val="tx1"/>
                </a:outerShdw>
              </a:effectLst>
              <a:latin typeface="Gill Sans MT" pitchFamily="34" charset="0"/>
            </a:endParaRPr>
          </a:p>
          <a:p>
            <a:pPr algn="ctr"/>
            <a:endParaRPr lang="en-US" sz="3600" dirty="0" smtClean="0">
              <a:ln w="0">
                <a:noFill/>
              </a:ln>
              <a:solidFill>
                <a:schemeClr val="bg1"/>
              </a:solidFill>
              <a:effectLst>
                <a:outerShdw blurRad="50800" dist="50800" dir="2700000" algn="tl" rotWithShape="0">
                  <a:schemeClr val="tx1"/>
                </a:outerShdw>
              </a:effectLst>
              <a:latin typeface="Gill Sans MT" pitchFamily="34" charset="0"/>
            </a:endParaRPr>
          </a:p>
          <a:p>
            <a:pPr algn="ctr">
              <a:spcAft>
                <a:spcPts val="1000"/>
              </a:spcAft>
            </a:pPr>
            <a:endParaRPr lang="en-US" sz="3600" dirty="0" smtClean="0">
              <a:ln w="0">
                <a:noFill/>
              </a:ln>
              <a:solidFill>
                <a:schemeClr val="bg1"/>
              </a:solidFill>
              <a:effectLst>
                <a:outerShdw blurRad="50800" dist="50800" dir="2700000" algn="tl" rotWithShape="0">
                  <a:schemeClr val="tx1"/>
                </a:outerShdw>
              </a:effectLst>
              <a:latin typeface="Gill Sans MT" pitchFamily="34" charset="0"/>
            </a:endParaRPr>
          </a:p>
          <a:p>
            <a:pPr algn="ctr"/>
            <a:r>
              <a:rPr lang="en-US" sz="3600" dirty="0" smtClean="0">
                <a:ln w="0">
                  <a:noFill/>
                </a:ln>
                <a:solidFill>
                  <a:schemeClr val="bg1"/>
                </a:solidFill>
                <a:effectLst>
                  <a:outerShdw blurRad="50800" dist="50800" dir="2700000" algn="tl" rotWithShape="0">
                    <a:schemeClr val="tx1"/>
                  </a:outerShdw>
                </a:effectLst>
                <a:latin typeface="Gill Sans MT" pitchFamily="34" charset="0"/>
              </a:rPr>
              <a:t>Manipulate</a:t>
            </a:r>
          </a:p>
          <a:p>
            <a:pPr algn="ctr"/>
            <a:endParaRPr lang="en-US" sz="3600" dirty="0" smtClean="0">
              <a:ln w="0">
                <a:noFill/>
              </a:ln>
              <a:solidFill>
                <a:schemeClr val="bg1"/>
              </a:solidFill>
              <a:effectLst>
                <a:outerShdw blurRad="50800" dist="50800" dir="2700000" algn="tl" rotWithShape="0">
                  <a:schemeClr val="tx1"/>
                </a:outerShdw>
              </a:effectLst>
              <a:latin typeface="Gill Sans MT" pitchFamily="34" charset="0"/>
            </a:endParaRPr>
          </a:p>
          <a:p>
            <a:pPr algn="ctr"/>
            <a:endParaRPr lang="en-US" sz="3600" dirty="0" smtClean="0">
              <a:ln w="0">
                <a:noFill/>
              </a:ln>
              <a:solidFill>
                <a:schemeClr val="bg1"/>
              </a:solidFill>
              <a:effectLst>
                <a:outerShdw blurRad="50800" dist="50800" dir="2700000" algn="tl" rotWithShape="0">
                  <a:schemeClr val="tx1"/>
                </a:outerShdw>
              </a:effectLst>
              <a:latin typeface="Gill Sans MT" pitchFamily="34" charset="0"/>
            </a:endParaRPr>
          </a:p>
          <a:p>
            <a:pPr algn="ctr"/>
            <a:endParaRPr lang="en-US" sz="3600" dirty="0" smtClean="0">
              <a:ln w="0">
                <a:noFill/>
              </a:ln>
              <a:solidFill>
                <a:schemeClr val="bg1"/>
              </a:solidFill>
              <a:effectLst>
                <a:outerShdw blurRad="50800" dist="50800" dir="2700000" algn="tl" rotWithShape="0">
                  <a:schemeClr val="tx1"/>
                </a:outerShdw>
              </a:effectLst>
              <a:latin typeface="Gill Sans MT" pitchFamily="34" charset="0"/>
            </a:endParaRPr>
          </a:p>
          <a:p>
            <a:pPr algn="ctr"/>
            <a:endParaRPr lang="en-US" sz="3600" dirty="0" smtClean="0">
              <a:ln w="0">
                <a:noFill/>
              </a:ln>
              <a:solidFill>
                <a:schemeClr val="bg1"/>
              </a:solidFill>
              <a:effectLst>
                <a:outerShdw blurRad="50800" dist="50800" dir="2700000" algn="tl" rotWithShape="0">
                  <a:schemeClr val="tx1"/>
                </a:outerShdw>
              </a:effectLst>
              <a:latin typeface="Gill Sans MT" pitchFamily="34" charset="0"/>
            </a:endParaRPr>
          </a:p>
          <a:p>
            <a:pPr algn="ctr"/>
            <a:endParaRPr lang="en-US" sz="3600" dirty="0" smtClean="0">
              <a:ln w="0">
                <a:noFill/>
              </a:ln>
              <a:solidFill>
                <a:schemeClr val="bg1"/>
              </a:solidFill>
              <a:effectLst>
                <a:outerShdw blurRad="50800" dist="50800" dir="2700000" algn="tl" rotWithShape="0">
                  <a:schemeClr val="tx1"/>
                </a:outerShdw>
              </a:effectLst>
              <a:latin typeface="Gill Sans MT" pitchFamily="34" charset="0"/>
            </a:endParaRPr>
          </a:p>
          <a:p>
            <a:pPr algn="ctr"/>
            <a:endParaRPr lang="en-US" sz="3600" dirty="0" smtClean="0">
              <a:ln w="0">
                <a:noFill/>
              </a:ln>
              <a:solidFill>
                <a:schemeClr val="bg1"/>
              </a:solidFill>
              <a:effectLst>
                <a:outerShdw blurRad="50800" dist="50800" dir="2700000" algn="tl" rotWithShape="0">
                  <a:schemeClr val="tx1"/>
                </a:outerShdw>
              </a:effectLst>
              <a:latin typeface="Gill Sans MT" pitchFamily="34" charset="0"/>
            </a:endParaRPr>
          </a:p>
          <a:p>
            <a:pPr algn="ctr"/>
            <a:endParaRPr lang="en-US" sz="3600" dirty="0" smtClean="0">
              <a:ln w="0">
                <a:noFill/>
              </a:ln>
              <a:solidFill>
                <a:schemeClr val="bg1"/>
              </a:solidFill>
              <a:effectLst>
                <a:outerShdw blurRad="50800" dist="50800" dir="2700000" algn="tl" rotWithShape="0">
                  <a:schemeClr val="tx1"/>
                </a:outerShdw>
              </a:effectLst>
              <a:latin typeface="Gill Sans MT" pitchFamily="34" charset="0"/>
            </a:endParaRPr>
          </a:p>
          <a:p>
            <a:pPr algn="ctr"/>
            <a:endParaRPr lang="en-US" sz="3600" dirty="0" smtClean="0">
              <a:ln w="0">
                <a:noFill/>
              </a:ln>
              <a:solidFill>
                <a:schemeClr val="bg1"/>
              </a:solidFill>
              <a:effectLst>
                <a:outerShdw blurRad="50800" dist="50800" dir="2700000" algn="tl" rotWithShape="0">
                  <a:schemeClr val="tx1"/>
                </a:outerShdw>
              </a:effectLst>
              <a:latin typeface="Gill Sans MT" pitchFamily="34" charset="0"/>
            </a:endParaRPr>
          </a:p>
          <a:p>
            <a:pPr algn="ctr"/>
            <a:endParaRPr lang="en-US" sz="3600" dirty="0" smtClean="0">
              <a:ln w="0">
                <a:noFill/>
              </a:ln>
              <a:solidFill>
                <a:schemeClr val="bg1"/>
              </a:solidFill>
              <a:effectLst>
                <a:outerShdw blurRad="50800" dist="50800" dir="2700000" algn="tl" rotWithShape="0">
                  <a:schemeClr val="tx1"/>
                </a:outerShdw>
              </a:effectLst>
              <a:latin typeface="Gill Sans MT" pitchFamily="34" charset="0"/>
            </a:endParaRPr>
          </a:p>
          <a:p>
            <a:pPr algn="ctr"/>
            <a:endParaRPr lang="en-US" sz="3600" dirty="0" smtClean="0">
              <a:ln w="0">
                <a:noFill/>
              </a:ln>
              <a:solidFill>
                <a:schemeClr val="bg1"/>
              </a:solidFill>
              <a:effectLst>
                <a:outerShdw blurRad="50800" dist="50800" dir="2700000" algn="tl" rotWithShape="0">
                  <a:schemeClr val="tx1"/>
                </a:outerShdw>
              </a:effectLst>
              <a:latin typeface="Gill Sans MT" pitchFamily="34" charset="0"/>
            </a:endParaRPr>
          </a:p>
          <a:p>
            <a:pPr algn="ctr">
              <a:spcAft>
                <a:spcPts val="2600"/>
              </a:spcAft>
            </a:pPr>
            <a:endParaRPr lang="en-US" sz="3600" dirty="0" smtClean="0">
              <a:ln w="0">
                <a:noFill/>
              </a:ln>
              <a:solidFill>
                <a:schemeClr val="bg1"/>
              </a:solidFill>
              <a:effectLst>
                <a:outerShdw blurRad="50800" dist="50800" dir="2700000" algn="tl" rotWithShape="0">
                  <a:schemeClr val="tx1"/>
                </a:outerShdw>
              </a:effectLst>
              <a:latin typeface="Gill Sans MT" pitchFamily="34" charset="0"/>
            </a:endParaRPr>
          </a:p>
          <a:p>
            <a:pPr algn="ctr"/>
            <a:r>
              <a:rPr lang="en-US" sz="3600" dirty="0" smtClean="0">
                <a:ln w="0">
                  <a:noFill/>
                </a:ln>
                <a:solidFill>
                  <a:schemeClr val="bg1"/>
                </a:solidFill>
                <a:effectLst>
                  <a:outerShdw blurRad="50800" dist="50800" dir="2700000" algn="tl" rotWithShape="0">
                    <a:schemeClr val="tx1"/>
                  </a:outerShdw>
                </a:effectLst>
                <a:latin typeface="Gill Sans MT" pitchFamily="34" charset="0"/>
              </a:rPr>
              <a:t>Visualize</a:t>
            </a:r>
          </a:p>
        </p:txBody>
      </p:sp>
      <p:sp>
        <p:nvSpPr>
          <p:cNvPr id="26" name="Rounded Rectangle 25"/>
          <p:cNvSpPr/>
          <p:nvPr/>
        </p:nvSpPr>
        <p:spPr>
          <a:xfrm>
            <a:off x="0" y="4572000"/>
            <a:ext cx="18288000" cy="914400"/>
          </a:xfrm>
          <a:prstGeom prst="roundRect">
            <a:avLst>
              <a:gd name="adj" fmla="val 6301"/>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3600" b="1" dirty="0" smtClean="0">
                <a:ln w="0">
                  <a:noFill/>
                </a:ln>
                <a:solidFill>
                  <a:schemeClr val="bg1"/>
                </a:solidFill>
                <a:effectLst>
                  <a:outerShdw blurRad="50800" dist="50800" dir="2700000" algn="tl" rotWithShape="0">
                    <a:schemeClr val="tx1"/>
                  </a:outerShdw>
                </a:effectLst>
                <a:latin typeface="Bookman Old Style" pitchFamily="18" charset="0"/>
              </a:rPr>
              <a:t>Developed by </a:t>
            </a:r>
            <a:r>
              <a:rPr lang="en-US" sz="3600" dirty="0" smtClean="0">
                <a:ln w="0">
                  <a:noFill/>
                </a:ln>
                <a:solidFill>
                  <a:schemeClr val="bg1"/>
                </a:solidFill>
                <a:effectLst>
                  <a:outerShdw blurRad="50800" dist="50800" dir="2700000" algn="tl" rotWithShape="0">
                    <a:schemeClr val="tx1"/>
                  </a:outerShdw>
                </a:effectLst>
                <a:latin typeface="Gill Sans MT" pitchFamily="34" charset="0"/>
              </a:rPr>
              <a:t>Team </a:t>
            </a:r>
            <a:r>
              <a:rPr lang="en-US" sz="3600" dirty="0" err="1" smtClean="0">
                <a:ln w="0">
                  <a:noFill/>
                </a:ln>
                <a:solidFill>
                  <a:schemeClr val="bg1"/>
                </a:solidFill>
                <a:effectLst>
                  <a:outerShdw blurRad="50800" dist="50800" dir="2700000" algn="tl" rotWithShape="0">
                    <a:schemeClr val="tx1"/>
                  </a:outerShdw>
                </a:effectLst>
                <a:latin typeface="Gill Sans MT" pitchFamily="34" charset="0"/>
              </a:rPr>
              <a:t>EcoData</a:t>
            </a:r>
            <a:r>
              <a:rPr lang="en-US" sz="3600" dirty="0" smtClean="0">
                <a:ln w="0">
                  <a:noFill/>
                </a:ln>
                <a:solidFill>
                  <a:schemeClr val="bg1"/>
                </a:solidFill>
                <a:effectLst>
                  <a:outerShdw blurRad="50800" dist="50800" dir="2700000" algn="tl" rotWithShape="0">
                    <a:schemeClr val="tx1"/>
                  </a:outerShdw>
                </a:effectLst>
                <a:latin typeface="Gill Sans MT" pitchFamily="34" charset="0"/>
              </a:rPr>
              <a:t>: Michael Solomon and Colby Blair</a:t>
            </a:r>
            <a:endParaRPr lang="en-US" sz="3600" dirty="0">
              <a:ln w="0">
                <a:noFill/>
              </a:ln>
              <a:solidFill>
                <a:schemeClr val="bg1"/>
              </a:solidFill>
              <a:effectLst>
                <a:outerShdw blurRad="50800" dist="50800" dir="2700000" algn="tl" rotWithShape="0">
                  <a:schemeClr val="tx1"/>
                </a:outerShdw>
              </a:effectLst>
              <a:latin typeface="Gill Sans MT" pitchFamily="34" charset="0"/>
            </a:endParaRPr>
          </a:p>
        </p:txBody>
      </p:sp>
      <p:pic>
        <p:nvPicPr>
          <p:cNvPr id="1031" name="Picture 7" descr="N:\work\Dropbox\School\CS 481\chart.png"/>
          <p:cNvPicPr>
            <a:picLocks noChangeAspect="1" noChangeArrowheads="1"/>
          </p:cNvPicPr>
          <p:nvPr/>
        </p:nvPicPr>
        <p:blipFill>
          <a:blip r:embed="rId6" cstate="print"/>
          <a:srcRect/>
          <a:stretch>
            <a:fillRect/>
          </a:stretch>
        </p:blipFill>
        <p:spPr bwMode="auto">
          <a:xfrm>
            <a:off x="13563600" y="21307425"/>
            <a:ext cx="9467850" cy="4752975"/>
          </a:xfrm>
          <a:prstGeom prst="roundRect">
            <a:avLst>
              <a:gd name="adj" fmla="val 2582"/>
            </a:avLst>
          </a:prstGeom>
          <a:solidFill>
            <a:srgbClr val="FFFFFF">
              <a:shade val="85000"/>
            </a:srgbClr>
          </a:solidFill>
          <a:ln>
            <a:noFill/>
          </a:ln>
          <a:effectLst>
            <a:outerShdw blurRad="50800" dist="38100" dir="2700000" algn="tl" rotWithShape="0">
              <a:prstClr val="black">
                <a:alpha val="40000"/>
              </a:prstClr>
            </a:outerShdw>
          </a:effectLst>
        </p:spPr>
      </p:pic>
      <p:pic>
        <p:nvPicPr>
          <p:cNvPr id="1032" name="Picture 8" descr="N:\work\Dropbox\School\CS 481\explore.png"/>
          <p:cNvPicPr>
            <a:picLocks noChangeAspect="1" noChangeArrowheads="1"/>
          </p:cNvPicPr>
          <p:nvPr/>
        </p:nvPicPr>
        <p:blipFill>
          <a:blip r:embed="rId7" cstate="print"/>
          <a:srcRect r="49848" b="5556"/>
          <a:stretch>
            <a:fillRect/>
          </a:stretch>
        </p:blipFill>
        <p:spPr bwMode="auto">
          <a:xfrm>
            <a:off x="18992088" y="14478000"/>
            <a:ext cx="4724400" cy="1295400"/>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effectLst>
        </p:spPr>
      </p:pic>
      <p:pic>
        <p:nvPicPr>
          <p:cNvPr id="1033" name="Picture 9" descr="N:\work\Dropbox\School\CS 481\Upload.png"/>
          <p:cNvPicPr>
            <a:picLocks noChangeAspect="1" noChangeArrowheads="1"/>
          </p:cNvPicPr>
          <p:nvPr/>
        </p:nvPicPr>
        <p:blipFill>
          <a:blip r:embed="rId8" cstate="print"/>
          <a:srcRect/>
          <a:stretch>
            <a:fillRect/>
          </a:stretch>
        </p:blipFill>
        <p:spPr bwMode="auto">
          <a:xfrm>
            <a:off x="13563600" y="10287000"/>
            <a:ext cx="9429750" cy="2181225"/>
          </a:xfrm>
          <a:prstGeom prst="roundRect">
            <a:avLst>
              <a:gd name="adj" fmla="val 5974"/>
            </a:avLst>
          </a:prstGeom>
          <a:solidFill>
            <a:srgbClr val="FFFFFF">
              <a:shade val="85000"/>
            </a:srgbClr>
          </a:solidFill>
          <a:ln>
            <a:noFill/>
          </a:ln>
          <a:effectLst>
            <a:outerShdw blurRad="50800" dist="38100" dir="2700000" algn="tl" rotWithShape="0">
              <a:prstClr val="black">
                <a:alpha val="40000"/>
              </a:prstClr>
            </a:outerShdw>
          </a:effectLst>
        </p:spPr>
      </p:pic>
      <p:pic>
        <p:nvPicPr>
          <p:cNvPr id="1034" name="Picture 10" descr="N:\work\Dropbox\School\CS 481\search.png"/>
          <p:cNvPicPr>
            <a:picLocks noChangeAspect="1" noChangeArrowheads="1"/>
          </p:cNvPicPr>
          <p:nvPr/>
        </p:nvPicPr>
        <p:blipFill>
          <a:blip r:embed="rId9" cstate="print"/>
          <a:srcRect r="49899"/>
          <a:stretch>
            <a:fillRect/>
          </a:stretch>
        </p:blipFill>
        <p:spPr bwMode="auto">
          <a:xfrm>
            <a:off x="12954000" y="14478000"/>
            <a:ext cx="4724400" cy="1333500"/>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effectLst>
        </p:spPr>
      </p:pic>
      <p:pic>
        <p:nvPicPr>
          <p:cNvPr id="1035" name="Picture 11" descr="N:\work\Dropbox\School\CS 481\manip.png"/>
          <p:cNvPicPr>
            <a:picLocks noChangeAspect="1" noChangeArrowheads="1"/>
          </p:cNvPicPr>
          <p:nvPr/>
        </p:nvPicPr>
        <p:blipFill>
          <a:blip r:embed="rId10" cstate="print"/>
          <a:srcRect/>
          <a:stretch>
            <a:fillRect/>
          </a:stretch>
        </p:blipFill>
        <p:spPr bwMode="auto">
          <a:xfrm>
            <a:off x="13630275" y="17830800"/>
            <a:ext cx="9458325" cy="1390650"/>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effectLst>
        </p:spPr>
      </p:pic>
      <p:cxnSp>
        <p:nvCxnSpPr>
          <p:cNvPr id="40" name="Straight Arrow Connector 39"/>
          <p:cNvCxnSpPr/>
          <p:nvPr/>
        </p:nvCxnSpPr>
        <p:spPr>
          <a:xfrm flipH="1">
            <a:off x="15697200" y="13487400"/>
            <a:ext cx="2209800" cy="685800"/>
          </a:xfrm>
          <a:prstGeom prst="straightConnector1">
            <a:avLst/>
          </a:prstGeom>
          <a:ln w="73025">
            <a:gradFill flip="none" rotWithShape="1">
              <a:gsLst>
                <a:gs pos="0">
                  <a:schemeClr val="accent1">
                    <a:lumMod val="20000"/>
                    <a:lumOff val="80000"/>
                  </a:schemeClr>
                </a:gs>
                <a:gs pos="100000">
                  <a:schemeClr val="accent1">
                    <a:tint val="23500"/>
                    <a:satMod val="160000"/>
                  </a:schemeClr>
                </a:gs>
              </a:gsLst>
              <a:path path="circle">
                <a:fillToRect l="100000" t="100000"/>
              </a:path>
              <a:tileRect r="-100000" b="-100000"/>
            </a:gradFill>
            <a:miter lim="800000"/>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18516600" y="13487400"/>
            <a:ext cx="2362200" cy="685800"/>
          </a:xfrm>
          <a:prstGeom prst="straightConnector1">
            <a:avLst/>
          </a:prstGeom>
          <a:ln w="73025">
            <a:gradFill flip="none" rotWithShape="1">
              <a:gsLst>
                <a:gs pos="0">
                  <a:schemeClr val="accent1">
                    <a:lumMod val="20000"/>
                    <a:lumOff val="80000"/>
                  </a:schemeClr>
                </a:gs>
                <a:gs pos="100000">
                  <a:schemeClr val="accent1">
                    <a:tint val="23500"/>
                    <a:satMod val="160000"/>
                  </a:schemeClr>
                </a:gs>
              </a:gsLst>
              <a:path path="circle">
                <a:fillToRect l="100000" t="100000"/>
              </a:path>
              <a:tileRect r="-100000" b="-100000"/>
            </a:gradFill>
            <a:miter lim="800000"/>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15011400" y="16535400"/>
            <a:ext cx="2590800" cy="1143000"/>
          </a:xfrm>
          <a:prstGeom prst="straightConnector1">
            <a:avLst/>
          </a:prstGeom>
          <a:ln w="73025">
            <a:gradFill flip="none" rotWithShape="1">
              <a:gsLst>
                <a:gs pos="0">
                  <a:schemeClr val="accent1">
                    <a:lumMod val="20000"/>
                    <a:lumOff val="80000"/>
                  </a:schemeClr>
                </a:gs>
                <a:gs pos="100000">
                  <a:schemeClr val="accent1">
                    <a:tint val="23500"/>
                    <a:satMod val="160000"/>
                  </a:schemeClr>
                </a:gs>
              </a:gsLst>
              <a:path path="circle">
                <a:fillToRect l="100000" t="100000"/>
              </a:path>
              <a:tileRect r="-100000" b="-100000"/>
            </a:gradFill>
            <a:miter lim="800000"/>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18973800" y="16687800"/>
            <a:ext cx="2667000" cy="990600"/>
          </a:xfrm>
          <a:prstGeom prst="straightConnector1">
            <a:avLst/>
          </a:prstGeom>
          <a:ln w="73025">
            <a:gradFill flip="none" rotWithShape="1">
              <a:gsLst>
                <a:gs pos="0">
                  <a:schemeClr val="accent1">
                    <a:lumMod val="20000"/>
                    <a:lumOff val="80000"/>
                  </a:schemeClr>
                </a:gs>
                <a:gs pos="100000">
                  <a:schemeClr val="accent1">
                    <a:tint val="23500"/>
                    <a:satMod val="160000"/>
                  </a:schemeClr>
                </a:gs>
              </a:gsLst>
              <a:path path="circle">
                <a:fillToRect l="100000" t="100000"/>
              </a:path>
              <a:tileRect r="-100000" b="-100000"/>
            </a:gradFill>
            <a:miter lim="800000"/>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8288000" y="20040600"/>
            <a:ext cx="0" cy="990600"/>
          </a:xfrm>
          <a:prstGeom prst="straightConnector1">
            <a:avLst/>
          </a:prstGeom>
          <a:ln w="73025">
            <a:gradFill flip="none" rotWithShape="1">
              <a:gsLst>
                <a:gs pos="0">
                  <a:schemeClr val="accent1">
                    <a:lumMod val="20000"/>
                    <a:lumOff val="80000"/>
                  </a:schemeClr>
                </a:gs>
                <a:gs pos="100000">
                  <a:schemeClr val="accent1">
                    <a:tint val="23500"/>
                    <a:satMod val="160000"/>
                  </a:schemeClr>
                </a:gs>
              </a:gsLst>
              <a:path path="circle">
                <a:fillToRect l="100000" t="100000"/>
              </a:path>
              <a:tileRect r="-100000" b="-100000"/>
            </a:gradFill>
            <a:miter lim="800000"/>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24536400" y="5943600"/>
            <a:ext cx="11585448" cy="21259800"/>
            <a:chOff x="24536400" y="5943600"/>
            <a:chExt cx="11585448" cy="21259800"/>
          </a:xfrm>
        </p:grpSpPr>
        <p:sp>
          <p:nvSpPr>
            <p:cNvPr id="28" name="Rounded Rectangle 27"/>
            <p:cNvSpPr/>
            <p:nvPr/>
          </p:nvSpPr>
          <p:spPr>
            <a:xfrm>
              <a:off x="24536400" y="5943600"/>
              <a:ext cx="11585448" cy="21259800"/>
            </a:xfrm>
            <a:prstGeom prst="roundRect">
              <a:avLst>
                <a:gd name="adj" fmla="val 1121"/>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algn="ctr"/>
              <a:r>
                <a:rPr lang="en-US" dirty="0" smtClean="0">
                  <a:ln w="0">
                    <a:noFill/>
                  </a:ln>
                  <a:solidFill>
                    <a:schemeClr val="bg1"/>
                  </a:solidFill>
                  <a:effectLst>
                    <a:outerShdw blurRad="50800" dist="50800" dir="2700000" algn="tl" rotWithShape="0">
                      <a:schemeClr val="tx1"/>
                    </a:outerShdw>
                  </a:effectLst>
                  <a:latin typeface="Bookman Old Style" pitchFamily="18" charset="0"/>
                </a:rPr>
                <a:t>Design</a:t>
              </a:r>
            </a:p>
            <a:p>
              <a:pPr algn="just">
                <a:spcAft>
                  <a:spcPts val="1200"/>
                </a:spcAft>
              </a:pPr>
              <a:r>
                <a:rPr lang="en-US" sz="3600" dirty="0" smtClean="0">
                  <a:ln w="0">
                    <a:noFill/>
                  </a:ln>
                  <a:solidFill>
                    <a:schemeClr val="bg1"/>
                  </a:solidFill>
                  <a:effectLst>
                    <a:outerShdw blurRad="50800" dist="50800" dir="2700000" algn="tl" rotWithShape="0">
                      <a:schemeClr val="tx1"/>
                    </a:outerShdw>
                  </a:effectLst>
                  <a:latin typeface="Gill Sans MT" pitchFamily="34" charset="0"/>
                </a:rPr>
                <a:t>Hatch is a web application that can be accessed remotely or run on a local machine and accessed through a web browser.</a:t>
              </a:r>
            </a:p>
            <a:p>
              <a:pPr algn="just">
                <a:spcAft>
                  <a:spcPts val="1200"/>
                </a:spcAft>
              </a:pPr>
              <a:endParaRPr lang="en-US" sz="3600" dirty="0" smtClean="0">
                <a:ln w="0">
                  <a:noFill/>
                </a:ln>
                <a:solidFill>
                  <a:schemeClr val="bg1"/>
                </a:solidFill>
                <a:effectLst>
                  <a:outerShdw blurRad="50800" dist="50800" dir="2700000" algn="tl" rotWithShape="0">
                    <a:schemeClr val="tx1"/>
                  </a:outerShdw>
                </a:effectLst>
                <a:latin typeface="Gill Sans MT Pro Medium" pitchFamily="34" charset="0"/>
              </a:endParaRPr>
            </a:p>
            <a:p>
              <a:pPr algn="just">
                <a:spcAft>
                  <a:spcPts val="1200"/>
                </a:spcAft>
              </a:pPr>
              <a:endParaRPr lang="en-US" sz="3600" dirty="0" smtClean="0">
                <a:ln w="0">
                  <a:noFill/>
                </a:ln>
                <a:solidFill>
                  <a:schemeClr val="bg1"/>
                </a:solidFill>
                <a:effectLst>
                  <a:outerShdw blurRad="50800" dist="50800" dir="2700000" algn="tl" rotWithShape="0">
                    <a:schemeClr val="tx1"/>
                  </a:outerShdw>
                </a:effectLst>
                <a:latin typeface="Gill Sans MT Pro Medium" pitchFamily="34" charset="0"/>
              </a:endParaRPr>
            </a:p>
            <a:p>
              <a:pPr algn="just">
                <a:spcAft>
                  <a:spcPts val="1200"/>
                </a:spcAft>
              </a:pPr>
              <a:endParaRPr lang="en-US" sz="3600" dirty="0" smtClean="0">
                <a:ln w="0">
                  <a:noFill/>
                </a:ln>
                <a:solidFill>
                  <a:schemeClr val="bg1"/>
                </a:solidFill>
                <a:effectLst>
                  <a:outerShdw blurRad="50800" dist="50800" dir="2700000" algn="tl" rotWithShape="0">
                    <a:schemeClr val="tx1"/>
                  </a:outerShdw>
                </a:effectLst>
                <a:latin typeface="Gill Sans MT Pro Medium" pitchFamily="34" charset="0"/>
              </a:endParaRPr>
            </a:p>
            <a:p>
              <a:pPr algn="just">
                <a:spcAft>
                  <a:spcPts val="1200"/>
                </a:spcAft>
              </a:pPr>
              <a:endParaRPr lang="en-US" sz="3600" dirty="0" smtClean="0">
                <a:ln w="0">
                  <a:noFill/>
                </a:ln>
                <a:solidFill>
                  <a:schemeClr val="bg1"/>
                </a:solidFill>
                <a:effectLst>
                  <a:outerShdw blurRad="50800" dist="50800" dir="2700000" algn="tl" rotWithShape="0">
                    <a:schemeClr val="tx1"/>
                  </a:outerShdw>
                </a:effectLst>
                <a:latin typeface="Gill Sans MT Pro Medium" pitchFamily="34" charset="0"/>
              </a:endParaRPr>
            </a:p>
            <a:p>
              <a:pPr algn="just">
                <a:spcAft>
                  <a:spcPts val="1200"/>
                </a:spcAft>
              </a:pPr>
              <a:endParaRPr lang="en-US" sz="3600" dirty="0" smtClean="0">
                <a:ln w="0">
                  <a:noFill/>
                </a:ln>
                <a:solidFill>
                  <a:schemeClr val="bg1"/>
                </a:solidFill>
                <a:effectLst>
                  <a:outerShdw blurRad="50800" dist="50800" dir="2700000" algn="tl" rotWithShape="0">
                    <a:schemeClr val="tx1"/>
                  </a:outerShdw>
                </a:effectLst>
                <a:latin typeface="Gill Sans MT Pro Medium" pitchFamily="34" charset="0"/>
              </a:endParaRPr>
            </a:p>
            <a:p>
              <a:pPr algn="just">
                <a:spcAft>
                  <a:spcPts val="1200"/>
                </a:spcAft>
              </a:pPr>
              <a:endParaRPr lang="en-US" sz="3600" dirty="0" smtClean="0">
                <a:ln w="0">
                  <a:noFill/>
                </a:ln>
                <a:solidFill>
                  <a:schemeClr val="bg1"/>
                </a:solidFill>
                <a:effectLst>
                  <a:outerShdw blurRad="50800" dist="50800" dir="2700000" algn="tl" rotWithShape="0">
                    <a:schemeClr val="tx1"/>
                  </a:outerShdw>
                </a:effectLst>
                <a:latin typeface="Gill Sans MT Pro Medium" pitchFamily="34" charset="0"/>
              </a:endParaRPr>
            </a:p>
            <a:p>
              <a:pPr algn="just">
                <a:spcAft>
                  <a:spcPts val="1200"/>
                </a:spcAft>
              </a:pPr>
              <a:endParaRPr lang="en-US" sz="3600" dirty="0" smtClean="0">
                <a:ln w="0">
                  <a:noFill/>
                </a:ln>
                <a:solidFill>
                  <a:schemeClr val="bg1"/>
                </a:solidFill>
                <a:effectLst>
                  <a:outerShdw blurRad="50800" dist="50800" dir="2700000" algn="tl" rotWithShape="0">
                    <a:schemeClr val="tx1"/>
                  </a:outerShdw>
                </a:effectLst>
                <a:latin typeface="Gill Sans MT Pro Medium" pitchFamily="34" charset="0"/>
              </a:endParaRPr>
            </a:p>
            <a:p>
              <a:pPr algn="just">
                <a:spcAft>
                  <a:spcPts val="1200"/>
                </a:spcAft>
              </a:pPr>
              <a:endParaRPr lang="en-US" sz="3600" dirty="0" smtClean="0">
                <a:ln w="0">
                  <a:noFill/>
                </a:ln>
                <a:solidFill>
                  <a:schemeClr val="bg1"/>
                </a:solidFill>
                <a:effectLst>
                  <a:outerShdw blurRad="50800" dist="50800" dir="2700000" algn="tl" rotWithShape="0">
                    <a:schemeClr val="tx1"/>
                  </a:outerShdw>
                </a:effectLst>
                <a:latin typeface="Gill Sans MT Pro Medium" pitchFamily="34" charset="0"/>
              </a:endParaRPr>
            </a:p>
            <a:p>
              <a:pPr algn="just">
                <a:spcAft>
                  <a:spcPts val="1200"/>
                </a:spcAft>
              </a:pPr>
              <a:endParaRPr lang="en-US" sz="3600" dirty="0" smtClean="0">
                <a:ln w="0">
                  <a:noFill/>
                </a:ln>
                <a:solidFill>
                  <a:schemeClr val="bg1"/>
                </a:solidFill>
                <a:effectLst>
                  <a:outerShdw blurRad="50800" dist="50800" dir="2700000" algn="tl" rotWithShape="0">
                    <a:schemeClr val="tx1"/>
                  </a:outerShdw>
                </a:effectLst>
                <a:latin typeface="Gill Sans MT Pro Medium" pitchFamily="34" charset="0"/>
              </a:endParaRPr>
            </a:p>
            <a:p>
              <a:pPr algn="just">
                <a:spcAft>
                  <a:spcPts val="1200"/>
                </a:spcAft>
              </a:pPr>
              <a:endParaRPr lang="en-US" sz="3600" dirty="0" smtClean="0">
                <a:ln w="0">
                  <a:noFill/>
                </a:ln>
                <a:solidFill>
                  <a:schemeClr val="bg1"/>
                </a:solidFill>
                <a:effectLst>
                  <a:outerShdw blurRad="50800" dist="50800" dir="2700000" algn="tl" rotWithShape="0">
                    <a:schemeClr val="tx1"/>
                  </a:outerShdw>
                </a:effectLst>
                <a:latin typeface="Gill Sans MT Pro Medium" pitchFamily="34" charset="0"/>
              </a:endParaRPr>
            </a:p>
            <a:p>
              <a:pPr algn="just">
                <a:spcAft>
                  <a:spcPts val="1200"/>
                </a:spcAft>
              </a:pPr>
              <a:endParaRPr lang="en-US" sz="3600" dirty="0" smtClean="0">
                <a:ln w="0">
                  <a:noFill/>
                </a:ln>
                <a:solidFill>
                  <a:schemeClr val="bg1"/>
                </a:solidFill>
                <a:effectLst>
                  <a:outerShdw blurRad="50800" dist="50800" dir="2700000" algn="tl" rotWithShape="0">
                    <a:schemeClr val="tx1"/>
                  </a:outerShdw>
                </a:effectLst>
                <a:latin typeface="Gill Sans MT Pro Medium" pitchFamily="34" charset="0"/>
              </a:endParaRPr>
            </a:p>
            <a:p>
              <a:pPr algn="just">
                <a:spcAft>
                  <a:spcPts val="1200"/>
                </a:spcAft>
              </a:pPr>
              <a:r>
                <a:rPr lang="en-US" sz="3600" b="1" dirty="0" smtClean="0">
                  <a:ln w="0">
                    <a:noFill/>
                  </a:ln>
                  <a:solidFill>
                    <a:schemeClr val="bg1"/>
                  </a:solidFill>
                  <a:effectLst>
                    <a:outerShdw blurRad="50800" dist="50800" dir="2700000" algn="tl" rotWithShape="0">
                      <a:schemeClr val="tx1"/>
                    </a:outerShdw>
                  </a:effectLst>
                  <a:latin typeface="Bookman Old Style" pitchFamily="18" charset="0"/>
                </a:rPr>
                <a:t>Data Import</a:t>
              </a:r>
            </a:p>
            <a:p>
              <a:pPr algn="just">
                <a:spcAft>
                  <a:spcPts val="1200"/>
                </a:spcAft>
              </a:pPr>
              <a:r>
                <a:rPr lang="en-US" sz="3600" dirty="0" smtClean="0">
                  <a:ln w="0">
                    <a:noFill/>
                  </a:ln>
                  <a:solidFill>
                    <a:schemeClr val="bg1"/>
                  </a:solidFill>
                  <a:effectLst>
                    <a:outerShdw blurRad="50800" dist="50800" dir="2700000" algn="tl" rotWithShape="0">
                      <a:schemeClr val="tx1"/>
                    </a:outerShdw>
                  </a:effectLst>
                  <a:latin typeface="Gill Sans MT" pitchFamily="34" charset="0"/>
                </a:rPr>
                <a:t>Documents are uploaded to the system and stored efficiently in Apache </a:t>
              </a:r>
              <a:r>
                <a:rPr lang="en-US" sz="3600" dirty="0" err="1" smtClean="0">
                  <a:ln w="0">
                    <a:noFill/>
                  </a:ln>
                  <a:solidFill>
                    <a:schemeClr val="bg1"/>
                  </a:solidFill>
                  <a:effectLst>
                    <a:outerShdw blurRad="50800" dist="50800" dir="2700000" algn="tl" rotWithShape="0">
                      <a:schemeClr val="tx1"/>
                    </a:outerShdw>
                  </a:effectLst>
                  <a:latin typeface="Gill Sans MT" pitchFamily="34" charset="0"/>
                </a:rPr>
                <a:t>CouchDB</a:t>
              </a:r>
              <a:r>
                <a:rPr lang="en-US" sz="3600" dirty="0" smtClean="0">
                  <a:ln w="0">
                    <a:noFill/>
                  </a:ln>
                  <a:solidFill>
                    <a:schemeClr val="bg1"/>
                  </a:solidFill>
                  <a:effectLst>
                    <a:outerShdw blurRad="50800" dist="50800" dir="2700000" algn="tl" rotWithShape="0">
                      <a:schemeClr val="tx1"/>
                    </a:outerShdw>
                  </a:effectLst>
                  <a:latin typeface="Gill Sans MT" pitchFamily="34" charset="0"/>
                </a:rPr>
                <a:t>, a scalable document storage database that can automatically replicate valuable data.</a:t>
              </a:r>
            </a:p>
            <a:p>
              <a:pPr algn="just">
                <a:spcAft>
                  <a:spcPts val="1200"/>
                </a:spcAft>
              </a:pPr>
              <a:endParaRPr lang="en-US" sz="3600" dirty="0" smtClean="0">
                <a:ln w="0">
                  <a:noFill/>
                </a:ln>
                <a:solidFill>
                  <a:schemeClr val="bg1"/>
                </a:solidFill>
                <a:effectLst>
                  <a:outerShdw blurRad="50800" dist="50800" dir="2700000" algn="tl" rotWithShape="0">
                    <a:schemeClr val="tx1"/>
                  </a:outerShdw>
                </a:effectLst>
                <a:latin typeface="Gill Sans MT Pro Medium" pitchFamily="34" charset="0"/>
              </a:endParaRPr>
            </a:p>
            <a:p>
              <a:pPr algn="just">
                <a:spcAft>
                  <a:spcPts val="1200"/>
                </a:spcAft>
              </a:pPr>
              <a:r>
                <a:rPr lang="en-US" sz="3600" b="1" dirty="0" smtClean="0">
                  <a:ln w="0">
                    <a:noFill/>
                  </a:ln>
                  <a:solidFill>
                    <a:schemeClr val="bg1"/>
                  </a:solidFill>
                  <a:effectLst>
                    <a:outerShdw blurRad="50800" dist="50800" dir="2700000" algn="tl" rotWithShape="0">
                      <a:schemeClr val="tx1"/>
                    </a:outerShdw>
                  </a:effectLst>
                  <a:latin typeface="Bookman Old Style" pitchFamily="18" charset="0"/>
                </a:rPr>
                <a:t>Data Manipulations</a:t>
              </a:r>
            </a:p>
            <a:p>
              <a:pPr algn="just">
                <a:spcAft>
                  <a:spcPts val="1200"/>
                </a:spcAft>
              </a:pPr>
              <a:r>
                <a:rPr lang="en-US" sz="3600" dirty="0" smtClean="0">
                  <a:ln w="0">
                    <a:noFill/>
                  </a:ln>
                  <a:solidFill>
                    <a:schemeClr val="bg1"/>
                  </a:solidFill>
                  <a:effectLst>
                    <a:outerShdw blurRad="50800" dist="50800" dir="2700000" algn="tl" rotWithShape="0">
                      <a:schemeClr val="tx1"/>
                    </a:outerShdw>
                  </a:effectLst>
                  <a:latin typeface="Gill Sans MT" pitchFamily="34" charset="0"/>
                </a:rPr>
                <a:t>Basic manipulations can then be performed on the data. Search and data merging uses map-reduce written in JavaScript running inside </a:t>
              </a:r>
              <a:r>
                <a:rPr lang="en-US" sz="3600" dirty="0" err="1" smtClean="0">
                  <a:ln w="0">
                    <a:noFill/>
                  </a:ln>
                  <a:solidFill>
                    <a:schemeClr val="bg1"/>
                  </a:solidFill>
                  <a:effectLst>
                    <a:outerShdw blurRad="50800" dist="50800" dir="2700000" algn="tl" rotWithShape="0">
                      <a:schemeClr val="tx1"/>
                    </a:outerShdw>
                  </a:effectLst>
                  <a:latin typeface="Gill Sans MT" pitchFamily="34" charset="0"/>
                </a:rPr>
                <a:t>CouchDB</a:t>
              </a:r>
              <a:r>
                <a:rPr lang="en-US" sz="3600" dirty="0" smtClean="0">
                  <a:ln w="0">
                    <a:noFill/>
                  </a:ln>
                  <a:solidFill>
                    <a:schemeClr val="bg1"/>
                  </a:solidFill>
                  <a:effectLst>
                    <a:outerShdw blurRad="50800" dist="50800" dir="2700000" algn="tl" rotWithShape="0">
                      <a:schemeClr val="tx1"/>
                    </a:outerShdw>
                  </a:effectLst>
                  <a:latin typeface="Gill Sans MT" pitchFamily="34" charset="0"/>
                </a:rPr>
                <a:t>.  Manipulations are designed to be extensible for future integration with a sophisticated analysis pipeline.</a:t>
              </a:r>
            </a:p>
            <a:p>
              <a:pPr algn="just">
                <a:spcAft>
                  <a:spcPts val="1200"/>
                </a:spcAft>
              </a:pPr>
              <a:endParaRPr lang="en-US" sz="3600" dirty="0" smtClean="0">
                <a:ln w="0">
                  <a:noFill/>
                </a:ln>
                <a:solidFill>
                  <a:schemeClr val="bg1"/>
                </a:solidFill>
                <a:effectLst>
                  <a:outerShdw blurRad="50800" dist="50800" dir="2700000" algn="tl" rotWithShape="0">
                    <a:schemeClr val="tx1"/>
                  </a:outerShdw>
                </a:effectLst>
                <a:latin typeface="Gill Sans MT Pro Medium" pitchFamily="34" charset="0"/>
              </a:endParaRPr>
            </a:p>
            <a:p>
              <a:pPr algn="just">
                <a:spcAft>
                  <a:spcPts val="1200"/>
                </a:spcAft>
              </a:pPr>
              <a:r>
                <a:rPr lang="en-US" sz="3600" b="1" dirty="0" smtClean="0">
                  <a:ln w="0">
                    <a:noFill/>
                  </a:ln>
                  <a:solidFill>
                    <a:schemeClr val="bg1"/>
                  </a:solidFill>
                  <a:effectLst>
                    <a:outerShdw blurRad="50800" dist="50800" dir="2700000" algn="tl" rotWithShape="0">
                      <a:schemeClr val="tx1"/>
                    </a:outerShdw>
                  </a:effectLst>
                  <a:latin typeface="Bookman Old Style" pitchFamily="18" charset="0"/>
                </a:rPr>
                <a:t>Data Visualization</a:t>
              </a:r>
            </a:p>
            <a:p>
              <a:pPr indent="1371600" algn="just"/>
              <a:r>
                <a:rPr lang="en-US" sz="3600" dirty="0" smtClean="0">
                  <a:ln w="0">
                    <a:noFill/>
                  </a:ln>
                  <a:solidFill>
                    <a:schemeClr val="bg1"/>
                  </a:solidFill>
                  <a:effectLst>
                    <a:outerShdw blurRad="50800" dist="50800" dir="2700000" algn="tl" rotWithShape="0">
                      <a:schemeClr val="tx1"/>
                    </a:outerShdw>
                  </a:effectLst>
                  <a:latin typeface="Gill Sans MT" pitchFamily="34" charset="0"/>
                </a:rPr>
                <a:t>Visualization is accomplished through the </a:t>
              </a:r>
              <a:r>
                <a:rPr lang="en-US" sz="3600" dirty="0" err="1" smtClean="0">
                  <a:ln w="0">
                    <a:noFill/>
                  </a:ln>
                  <a:solidFill>
                    <a:schemeClr val="bg1"/>
                  </a:solidFill>
                  <a:effectLst>
                    <a:outerShdw blurRad="50800" dist="50800" dir="2700000" algn="tl" rotWithShape="0">
                      <a:schemeClr val="tx1"/>
                    </a:outerShdw>
                  </a:effectLst>
                  <a:latin typeface="Gill Sans MT" pitchFamily="34" charset="0"/>
                </a:rPr>
                <a:t>HighCharts</a:t>
              </a:r>
              <a:endParaRPr lang="en-US" sz="3600" dirty="0" smtClean="0">
                <a:ln w="0">
                  <a:noFill/>
                </a:ln>
                <a:solidFill>
                  <a:schemeClr val="bg1"/>
                </a:solidFill>
                <a:effectLst>
                  <a:outerShdw blurRad="50800" dist="50800" dir="2700000" algn="tl" rotWithShape="0">
                    <a:schemeClr val="tx1"/>
                  </a:outerShdw>
                </a:effectLst>
                <a:latin typeface="Gill Sans MT" pitchFamily="34" charset="0"/>
              </a:endParaRPr>
            </a:p>
            <a:p>
              <a:pPr indent="1371600" algn="just"/>
              <a:r>
                <a:rPr lang="en-US" sz="3600" dirty="0" smtClean="0">
                  <a:ln w="0">
                    <a:noFill/>
                  </a:ln>
                  <a:solidFill>
                    <a:schemeClr val="bg1"/>
                  </a:solidFill>
                  <a:effectLst>
                    <a:outerShdw blurRad="50800" dist="50800" dir="2700000" algn="tl" rotWithShape="0">
                      <a:schemeClr val="tx1"/>
                    </a:outerShdw>
                  </a:effectLst>
                  <a:latin typeface="Gill Sans MT" pitchFamily="34" charset="0"/>
                </a:rPr>
                <a:t> JavaScript library.  It enables interactive charts and graphs, including live charts that update at a default of once per second.</a:t>
              </a:r>
            </a:p>
          </p:txBody>
        </p:sp>
        <p:pic>
          <p:nvPicPr>
            <p:cNvPr id="30" name="Picture 29" descr="Cloud.png"/>
            <p:cNvPicPr>
              <a:picLocks noChangeAspect="1"/>
            </p:cNvPicPr>
            <p:nvPr/>
          </p:nvPicPr>
          <p:blipFill>
            <a:blip r:embed="rId11" cstate="print"/>
            <a:stretch>
              <a:fillRect/>
            </a:stretch>
          </p:blipFill>
          <p:spPr>
            <a:xfrm>
              <a:off x="25450800" y="8458200"/>
              <a:ext cx="9747266" cy="7315200"/>
            </a:xfrm>
            <a:prstGeom prst="rect">
              <a:avLst/>
            </a:prstGeom>
            <a:effectLst>
              <a:outerShdw blurRad="50800" dist="38100" dir="2700000" algn="tl" rotWithShape="0">
                <a:prstClr val="black">
                  <a:alpha val="40000"/>
                </a:prstClr>
              </a:outerShdw>
            </a:effectLst>
          </p:spPr>
        </p:pic>
        <p:pic>
          <p:nvPicPr>
            <p:cNvPr id="1036" name="Picture 12" descr="C:\Users\arkenflame\Desktop\logohighcharts.png"/>
            <p:cNvPicPr>
              <a:picLocks noChangeAspect="1" noChangeArrowheads="1"/>
            </p:cNvPicPr>
            <p:nvPr/>
          </p:nvPicPr>
          <p:blipFill>
            <a:blip r:embed="rId12" cstate="print"/>
            <a:srcRect/>
            <a:stretch>
              <a:fillRect/>
            </a:stretch>
          </p:blipFill>
          <p:spPr bwMode="auto">
            <a:xfrm>
              <a:off x="24841200" y="24409400"/>
              <a:ext cx="1003300" cy="965200"/>
            </a:xfrm>
            <a:prstGeom prst="rect">
              <a:avLst/>
            </a:prstGeom>
            <a:noFill/>
          </p:spPr>
        </p:pic>
      </p:grpSp>
      <p:sp>
        <p:nvSpPr>
          <p:cNvPr id="39" name="Rounded Rectangle 38"/>
          <p:cNvSpPr/>
          <p:nvPr/>
        </p:nvSpPr>
        <p:spPr>
          <a:xfrm>
            <a:off x="457200" y="20574000"/>
            <a:ext cx="11585448" cy="6629400"/>
          </a:xfrm>
          <a:prstGeom prst="roundRect">
            <a:avLst>
              <a:gd name="adj" fmla="val 1122"/>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algn="ctr"/>
            <a:r>
              <a:rPr lang="en-US" dirty="0" smtClean="0">
                <a:ln w="0">
                  <a:noFill/>
                </a:ln>
                <a:solidFill>
                  <a:schemeClr val="bg1"/>
                </a:solidFill>
                <a:effectLst>
                  <a:outerShdw blurRad="50800" dist="50800" dir="2700000" algn="tl" rotWithShape="0">
                    <a:schemeClr val="tx1"/>
                  </a:outerShdw>
                </a:effectLst>
                <a:latin typeface="Bookman Old Style" pitchFamily="18" charset="0"/>
              </a:rPr>
              <a:t>Employed Technologies</a:t>
            </a:r>
          </a:p>
          <a:p>
            <a:pPr algn="ctr"/>
            <a:endParaRPr lang="en-US" dirty="0" smtClean="0">
              <a:ln w="0">
                <a:noFill/>
              </a:ln>
              <a:solidFill>
                <a:schemeClr val="bg1"/>
              </a:solidFill>
              <a:effectLst>
                <a:outerShdw blurRad="50800" dist="50800" dir="2700000" algn="tl" rotWithShape="0">
                  <a:schemeClr val="tx1"/>
                </a:outerShdw>
              </a:effectLst>
              <a:latin typeface="Bookman Old Style" pitchFamily="18" charset="0"/>
            </a:endParaRPr>
          </a:p>
          <a:p>
            <a:pPr algn="ctr"/>
            <a:endParaRPr lang="en-US" dirty="0" smtClean="0">
              <a:ln w="0">
                <a:noFill/>
              </a:ln>
              <a:solidFill>
                <a:schemeClr val="bg1"/>
              </a:solidFill>
              <a:effectLst>
                <a:outerShdw blurRad="50800" dist="50800" dir="2700000" algn="tl" rotWithShape="0">
                  <a:schemeClr val="tx1"/>
                </a:outerShdw>
              </a:effectLst>
              <a:latin typeface="Bookman Old Style" pitchFamily="18" charset="0"/>
            </a:endParaRPr>
          </a:p>
          <a:p>
            <a:pPr algn="ctr"/>
            <a:endParaRPr lang="en-US" dirty="0" smtClean="0">
              <a:ln w="0">
                <a:noFill/>
              </a:ln>
              <a:solidFill>
                <a:schemeClr val="bg1"/>
              </a:solidFill>
              <a:effectLst>
                <a:outerShdw blurRad="50800" dist="50800" dir="2700000" algn="tl" rotWithShape="0">
                  <a:schemeClr val="tx1"/>
                </a:outerShdw>
              </a:effectLst>
              <a:latin typeface="Bookman Old Style" pitchFamily="18" charset="0"/>
            </a:endParaRPr>
          </a:p>
          <a:p>
            <a:pPr algn="ctr"/>
            <a:endParaRPr lang="en-US" dirty="0" smtClean="0">
              <a:ln w="0">
                <a:noFill/>
              </a:ln>
              <a:solidFill>
                <a:schemeClr val="bg1"/>
              </a:solidFill>
              <a:effectLst>
                <a:outerShdw blurRad="50800" dist="50800" dir="2700000" algn="tl" rotWithShape="0">
                  <a:schemeClr val="tx1"/>
                </a:outerShdw>
              </a:effectLst>
              <a:latin typeface="Bookman Old Style" pitchFamily="18" charset="0"/>
            </a:endParaRPr>
          </a:p>
          <a:p>
            <a:pPr algn="ctr"/>
            <a:endParaRPr lang="en-US" dirty="0" smtClean="0">
              <a:ln w="0">
                <a:noFill/>
              </a:ln>
              <a:solidFill>
                <a:schemeClr val="bg1"/>
              </a:solidFill>
              <a:effectLst>
                <a:outerShdw blurRad="50800" dist="50800" dir="2700000" algn="tl" rotWithShape="0">
                  <a:schemeClr val="tx1"/>
                </a:outerShdw>
              </a:effectLst>
              <a:latin typeface="Bookman Old Style" pitchFamily="18" charset="0"/>
            </a:endParaRPr>
          </a:p>
        </p:txBody>
      </p:sp>
      <p:pic>
        <p:nvPicPr>
          <p:cNvPr id="1030" name="Picture 6" descr="http://upload.wikimedia.org/wikipedia/commons/1/16/Ruby_on_Rails-logo.png"/>
          <p:cNvPicPr>
            <a:picLocks noChangeAspect="1" noChangeArrowheads="1"/>
          </p:cNvPicPr>
          <p:nvPr/>
        </p:nvPicPr>
        <p:blipFill>
          <a:blip r:embed="rId13" cstate="print"/>
          <a:stretch>
            <a:fillRect/>
          </a:stretch>
        </p:blipFill>
        <p:spPr bwMode="auto">
          <a:xfrm>
            <a:off x="4876800" y="21953079"/>
            <a:ext cx="2743200" cy="3499767"/>
          </a:xfrm>
          <a:prstGeom prst="rect">
            <a:avLst/>
          </a:prstGeom>
          <a:noFill/>
        </p:spPr>
      </p:pic>
      <p:pic>
        <p:nvPicPr>
          <p:cNvPr id="4" name="Picture 8" descr="N:\work\Dropbox\School\CS 481\couchdb-logo.png"/>
          <p:cNvPicPr>
            <a:picLocks noChangeAspect="1" noChangeArrowheads="1"/>
          </p:cNvPicPr>
          <p:nvPr/>
        </p:nvPicPr>
        <p:blipFill>
          <a:blip r:embed="rId14" cstate="print"/>
          <a:stretch>
            <a:fillRect/>
          </a:stretch>
        </p:blipFill>
        <p:spPr bwMode="auto">
          <a:xfrm>
            <a:off x="8534400" y="22882860"/>
            <a:ext cx="2743200" cy="2491740"/>
          </a:xfrm>
          <a:prstGeom prst="rect">
            <a:avLst/>
          </a:prstGeom>
          <a:noFill/>
        </p:spPr>
      </p:pic>
      <p:pic>
        <p:nvPicPr>
          <p:cNvPr id="3" name="Picture 7"/>
          <p:cNvPicPr>
            <a:picLocks noChangeAspect="1" noChangeArrowheads="1"/>
          </p:cNvPicPr>
          <p:nvPr/>
        </p:nvPicPr>
        <p:blipFill>
          <a:blip r:embed="rId15" cstate="print"/>
          <a:stretch>
            <a:fillRect/>
          </a:stretch>
        </p:blipFill>
        <p:spPr bwMode="auto">
          <a:xfrm>
            <a:off x="1143000" y="22703226"/>
            <a:ext cx="2743200" cy="2745956"/>
          </a:xfrm>
          <a:prstGeom prst="rect">
            <a:avLst/>
          </a:prstGeom>
          <a:noFill/>
          <a:ln w="9525">
            <a:noFill/>
            <a:miter lim="800000"/>
            <a:headEnd/>
            <a:tailEnd/>
          </a:ln>
          <a:effectLst/>
        </p:spPr>
      </p:pic>
      <p:sp>
        <p:nvSpPr>
          <p:cNvPr id="43" name="TextBox 42"/>
          <p:cNvSpPr txBox="1"/>
          <p:nvPr/>
        </p:nvSpPr>
        <p:spPr>
          <a:xfrm>
            <a:off x="1143000" y="25603200"/>
            <a:ext cx="2743200" cy="1200329"/>
          </a:xfrm>
          <a:prstGeom prst="rect">
            <a:avLst/>
          </a:prstGeom>
          <a:noFill/>
        </p:spPr>
        <p:txBody>
          <a:bodyPr wrap="square" rtlCol="0">
            <a:spAutoFit/>
          </a:bodyPr>
          <a:lstStyle/>
          <a:p>
            <a:pPr algn="ctr"/>
            <a:r>
              <a:rPr lang="en-US" sz="3600" dirty="0" smtClean="0">
                <a:solidFill>
                  <a:schemeClr val="bg1"/>
                </a:solidFill>
                <a:effectLst>
                  <a:outerShdw blurRad="38100" dist="38100" dir="2700000" algn="tl">
                    <a:srgbClr val="000000">
                      <a:alpha val="43137"/>
                    </a:srgbClr>
                  </a:outerShdw>
                </a:effectLst>
                <a:latin typeface="Gill Sans MT" pitchFamily="34" charset="0"/>
              </a:rPr>
              <a:t>Ruby</a:t>
            </a:r>
          </a:p>
          <a:p>
            <a:pPr algn="ctr"/>
            <a:r>
              <a:rPr lang="en-US" sz="3600" dirty="0" smtClean="0">
                <a:solidFill>
                  <a:schemeClr val="bg1"/>
                </a:solidFill>
                <a:effectLst>
                  <a:outerShdw blurRad="38100" dist="38100" dir="2700000" algn="tl">
                    <a:srgbClr val="000000">
                      <a:alpha val="43137"/>
                    </a:srgbClr>
                  </a:outerShdw>
                </a:effectLst>
                <a:latin typeface="Gill Sans MT" pitchFamily="34" charset="0"/>
              </a:rPr>
              <a:t>1.9.3</a:t>
            </a:r>
            <a:endParaRPr lang="en-US" sz="3600" dirty="0">
              <a:solidFill>
                <a:schemeClr val="bg1"/>
              </a:solidFill>
              <a:effectLst>
                <a:outerShdw blurRad="38100" dist="38100" dir="2700000" algn="tl">
                  <a:srgbClr val="000000">
                    <a:alpha val="43137"/>
                  </a:srgbClr>
                </a:outerShdw>
              </a:effectLst>
              <a:latin typeface="Gill Sans MT" pitchFamily="34" charset="0"/>
            </a:endParaRPr>
          </a:p>
        </p:txBody>
      </p:sp>
      <p:sp>
        <p:nvSpPr>
          <p:cNvPr id="45" name="TextBox 44"/>
          <p:cNvSpPr txBox="1"/>
          <p:nvPr/>
        </p:nvSpPr>
        <p:spPr>
          <a:xfrm>
            <a:off x="4876800" y="25603200"/>
            <a:ext cx="2743200" cy="1200329"/>
          </a:xfrm>
          <a:prstGeom prst="rect">
            <a:avLst/>
          </a:prstGeom>
          <a:noFill/>
        </p:spPr>
        <p:txBody>
          <a:bodyPr wrap="square" rtlCol="0">
            <a:spAutoFit/>
          </a:bodyPr>
          <a:lstStyle/>
          <a:p>
            <a:pPr algn="ctr"/>
            <a:r>
              <a:rPr lang="en-US" sz="3600" dirty="0" smtClean="0">
                <a:solidFill>
                  <a:schemeClr val="bg1"/>
                </a:solidFill>
                <a:effectLst>
                  <a:outerShdw blurRad="38100" dist="38100" dir="2700000" algn="tl">
                    <a:srgbClr val="000000">
                      <a:alpha val="43137"/>
                    </a:srgbClr>
                  </a:outerShdw>
                </a:effectLst>
                <a:latin typeface="Gill Sans MT" pitchFamily="34" charset="0"/>
              </a:rPr>
              <a:t>Ruby on Rails 3.2.0</a:t>
            </a:r>
            <a:endParaRPr lang="en-US" sz="3600" dirty="0">
              <a:solidFill>
                <a:schemeClr val="bg1"/>
              </a:solidFill>
              <a:effectLst>
                <a:outerShdw blurRad="38100" dist="38100" dir="2700000" algn="tl">
                  <a:srgbClr val="000000">
                    <a:alpha val="43137"/>
                  </a:srgbClr>
                </a:outerShdw>
              </a:effectLst>
              <a:latin typeface="Gill Sans MT" pitchFamily="34" charset="0"/>
            </a:endParaRPr>
          </a:p>
        </p:txBody>
      </p:sp>
      <p:sp>
        <p:nvSpPr>
          <p:cNvPr id="47" name="TextBox 46"/>
          <p:cNvSpPr txBox="1"/>
          <p:nvPr/>
        </p:nvSpPr>
        <p:spPr>
          <a:xfrm>
            <a:off x="8534400" y="25603200"/>
            <a:ext cx="2743200" cy="1200329"/>
          </a:xfrm>
          <a:prstGeom prst="rect">
            <a:avLst/>
          </a:prstGeom>
          <a:noFill/>
        </p:spPr>
        <p:txBody>
          <a:bodyPr wrap="square" rtlCol="0">
            <a:spAutoFit/>
          </a:bodyPr>
          <a:lstStyle/>
          <a:p>
            <a:pPr algn="ctr"/>
            <a:r>
              <a:rPr lang="en-US" sz="3600" dirty="0" err="1" smtClean="0">
                <a:solidFill>
                  <a:schemeClr val="bg1"/>
                </a:solidFill>
                <a:effectLst>
                  <a:outerShdw blurRad="38100" dist="38100" dir="2700000" algn="tl">
                    <a:srgbClr val="000000">
                      <a:alpha val="43137"/>
                    </a:srgbClr>
                  </a:outerShdw>
                </a:effectLst>
                <a:latin typeface="Gill Sans MT" pitchFamily="34" charset="0"/>
              </a:rPr>
              <a:t>CouchDB</a:t>
            </a:r>
            <a:r>
              <a:rPr lang="en-US" sz="3600" dirty="0" smtClean="0">
                <a:solidFill>
                  <a:schemeClr val="bg1"/>
                </a:solidFill>
                <a:effectLst>
                  <a:outerShdw blurRad="38100" dist="38100" dir="2700000" algn="tl">
                    <a:srgbClr val="000000">
                      <a:alpha val="43137"/>
                    </a:srgbClr>
                  </a:outerShdw>
                </a:effectLst>
                <a:latin typeface="Gill Sans MT" pitchFamily="34" charset="0"/>
              </a:rPr>
              <a:t> 1.2.0</a:t>
            </a:r>
            <a:endParaRPr lang="en-US" sz="3600" dirty="0">
              <a:solidFill>
                <a:schemeClr val="bg1"/>
              </a:solidFill>
              <a:effectLst>
                <a:outerShdw blurRad="38100" dist="38100" dir="2700000" algn="tl">
                  <a:srgbClr val="000000">
                    <a:alpha val="43137"/>
                  </a:srgbClr>
                </a:outerShdw>
              </a:effectLst>
              <a:latin typeface="Gill Sans MT"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12999</TotalTime>
  <Words>328</Words>
  <Application>Microsoft Office PowerPoint</Application>
  <PresentationFormat>Custom</PresentationFormat>
  <Paragraphs>81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Bookman Old Style</vt:lpstr>
      <vt:lpstr>Gill Sans MT</vt:lpstr>
      <vt:lpstr>Gill Sans MT Pro Medium</vt:lpstr>
      <vt:lpstr>Office Theme</vt:lpstr>
      <vt:lpstr>Slide 1</vt:lpstr>
    </vt:vector>
  </TitlesOfParts>
  <Company>University of Idaho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Larry Stauffer</dc:creator>
  <cp:lastModifiedBy>Michael Solomon</cp:lastModifiedBy>
  <cp:revision>140</cp:revision>
  <dcterms:created xsi:type="dcterms:W3CDTF">2011-04-18T21:15:06Z</dcterms:created>
  <dcterms:modified xsi:type="dcterms:W3CDTF">2012-04-25T06:01:56Z</dcterms:modified>
</cp:coreProperties>
</file>