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26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74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91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8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7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8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84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44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57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9C1A-FDE2-44FE-BC47-08E0C6DE8D40}" type="datetimeFigureOut">
              <a:rPr lang="en-CA" smtClean="0"/>
              <a:t>2018-12-04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29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9C1A-FDE2-44FE-BC47-08E0C6DE8D4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958A-C8EB-4EF2-826D-6946D27290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0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18"/>
            <a:ext cx="11454714" cy="51859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44" y="5412931"/>
            <a:ext cx="9144000" cy="1655762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r>
              <a:rPr lang="en-CA" dirty="0" smtClean="0"/>
              <a:t>        https://github.com/cblakley/TempSensor/blob/master/Documentation/ProposalContentStudentNameRev03.xlsx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22323"/>
            <a:ext cx="10515600" cy="554639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https://github.com/cblakley/TempSensor/blob/master/Documentation/CENG319Budget.xlsx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448"/>
            <a:ext cx="12192000" cy="52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51" y="101708"/>
            <a:ext cx="5918758" cy="3768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09" y="101709"/>
            <a:ext cx="6050691" cy="3768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476" y="4436076"/>
            <a:ext cx="104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Images of I2C address and sensor data output.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92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Images of Device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186" y="2476415"/>
            <a:ext cx="4527379" cy="3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Images of Device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Blakley</dc:creator>
  <cp:lastModifiedBy>Colin Blakley</cp:lastModifiedBy>
  <cp:revision>2</cp:revision>
  <dcterms:created xsi:type="dcterms:W3CDTF">2018-12-04T05:19:04Z</dcterms:created>
  <dcterms:modified xsi:type="dcterms:W3CDTF">2018-12-04T05:20:47Z</dcterms:modified>
</cp:coreProperties>
</file>