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256" r:id="rId2"/>
    <p:sldId id="272" r:id="rId3"/>
    <p:sldId id="273" r:id="rId4"/>
    <p:sldId id="274" r:id="rId5"/>
    <p:sldId id="275" r:id="rId6"/>
    <p:sldId id="276" r:id="rId7"/>
    <p:sldId id="278" r:id="rId8"/>
    <p:sldId id="27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A407-E89C-4614-B247-887FC997314C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9BA90-A9CE-4AC2-99F7-A79BAEA1A8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3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1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938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13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47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880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632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846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1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81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7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675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05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2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83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92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06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E1E24-4B1C-4F31-9F30-5424EA1034B2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1D02-AE3B-4BA6-AFA6-223337C156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32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gregorut/videogamesa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02B2-E535-1A64-1EBE-5EF01C6C8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Video Games Sales data analysis </a:t>
            </a:r>
            <a:r>
              <a:rPr lang="en-CA" dirty="0"/>
              <a:t>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98762-0553-9C9A-6F78-269A81B41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By</a:t>
            </a:r>
            <a:r>
              <a:rPr lang="en-CA" altLang="zh-CN" dirty="0"/>
              <a:t> </a:t>
            </a:r>
            <a:r>
              <a:rPr lang="en-CA" dirty="0"/>
              <a:t>Baoshan Li, Christian </a:t>
            </a:r>
            <a:r>
              <a:rPr lang="en-CA" dirty="0" err="1"/>
              <a:t>Blankenback</a:t>
            </a:r>
            <a:r>
              <a:rPr lang="en-CA" dirty="0"/>
              <a:t>, </a:t>
            </a:r>
          </a:p>
          <a:p>
            <a:r>
              <a:rPr lang="en-CA" dirty="0"/>
              <a:t>     </a:t>
            </a:r>
            <a:r>
              <a:rPr lang="en-CA" dirty="0" err="1"/>
              <a:t>Abdoul</a:t>
            </a:r>
            <a:r>
              <a:rPr lang="en-CA" dirty="0"/>
              <a:t> Kadir Ali, Stefan </a:t>
            </a:r>
            <a:r>
              <a:rPr lang="en-CA" dirty="0" err="1"/>
              <a:t>Vlajich</a:t>
            </a:r>
            <a:r>
              <a:rPr lang="en-CA" dirty="0"/>
              <a:t>, </a:t>
            </a:r>
            <a:r>
              <a:rPr lang="en-CA" dirty="0" err="1"/>
              <a:t>Dhary</a:t>
            </a:r>
            <a:r>
              <a:rPr lang="en-CA" dirty="0"/>
              <a:t> Salih</a:t>
            </a:r>
          </a:p>
        </p:txBody>
      </p:sp>
    </p:spTree>
    <p:extLst>
      <p:ext uri="{BB962C8B-B14F-4D97-AF65-F5344CB8AC3E}">
        <p14:creationId xmlns:p14="http://schemas.microsoft.com/office/powerpoint/2010/main" val="277283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9534-A64D-C105-CFDC-FDCA0F78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8834-1AA5-C934-45F1-006FEE81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assume that we're going to help our (video game) company set a year direction plan at the end of 2015. And we get the data from </a:t>
            </a:r>
          </a:p>
          <a:p>
            <a:r>
              <a:rPr lang="en-CA" b="0" i="0" dirty="0">
                <a:effectLst/>
                <a:latin typeface="Roboto" panose="02000000000000000000" pitchFamily="2" charset="0"/>
                <a:hlinkClick r:id="rId2"/>
              </a:rPr>
              <a:t>https://www.kaggle.com/datasets/gregorut/videogamesales</a:t>
            </a:r>
            <a:endParaRPr lang="en-CA" b="0" i="0" dirty="0">
              <a:effectLst/>
              <a:latin typeface="Roboto" panose="02000000000000000000" pitchFamily="2" charset="0"/>
            </a:endParaRPr>
          </a:p>
          <a:p>
            <a:endParaRPr lang="en-CA" dirty="0">
              <a:latin typeface="Roboto" panose="02000000000000000000" pitchFamily="2" charset="0"/>
            </a:endParaRP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FE155-53DA-9E23-9732-891CCDF4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37" y="3429000"/>
            <a:ext cx="8970818" cy="31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F59B-2BEB-A059-AD00-82F40A72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9117-7C3B-2A38-D250-4D61FF82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Rank - Ranking of overall sales</a:t>
            </a:r>
          </a:p>
          <a:p>
            <a:r>
              <a:rPr lang="en-CA" dirty="0"/>
              <a:t>Name - The games name</a:t>
            </a:r>
          </a:p>
          <a:p>
            <a:r>
              <a:rPr lang="en-CA" dirty="0"/>
              <a:t>Platform - Platform of the games release (i.e. PC,PS4, etc.)</a:t>
            </a:r>
          </a:p>
          <a:p>
            <a:r>
              <a:rPr lang="en-CA" dirty="0"/>
              <a:t>Year - Year of the game's release</a:t>
            </a:r>
          </a:p>
          <a:p>
            <a:r>
              <a:rPr lang="en-CA" dirty="0"/>
              <a:t>Genre - Genre of the game</a:t>
            </a:r>
          </a:p>
          <a:p>
            <a:r>
              <a:rPr lang="en-CA" dirty="0"/>
              <a:t>Publisher - Publisher of the game</a:t>
            </a:r>
          </a:p>
          <a:p>
            <a:r>
              <a:rPr lang="en-CA" dirty="0" err="1"/>
              <a:t>NA_Sales</a:t>
            </a:r>
            <a:r>
              <a:rPr lang="en-CA" dirty="0"/>
              <a:t> - Sales in North America (in millions)</a:t>
            </a:r>
          </a:p>
          <a:p>
            <a:r>
              <a:rPr lang="en-CA" dirty="0" err="1"/>
              <a:t>EU_Sales</a:t>
            </a:r>
            <a:r>
              <a:rPr lang="en-CA" dirty="0"/>
              <a:t> - Sales in Europe (in millions)</a:t>
            </a:r>
          </a:p>
          <a:p>
            <a:r>
              <a:rPr lang="en-CA" dirty="0" err="1"/>
              <a:t>JP_Sales</a:t>
            </a:r>
            <a:r>
              <a:rPr lang="en-CA" dirty="0"/>
              <a:t> - Sales in Japan (in millions)</a:t>
            </a:r>
          </a:p>
          <a:p>
            <a:r>
              <a:rPr lang="en-CA" dirty="0" err="1"/>
              <a:t>Other_Sales</a:t>
            </a:r>
            <a:r>
              <a:rPr lang="en-CA" dirty="0"/>
              <a:t> - Sales in the rest of the world (in millions)</a:t>
            </a:r>
          </a:p>
          <a:p>
            <a:r>
              <a:rPr lang="en-CA" dirty="0" err="1"/>
              <a:t>Global_Sales</a:t>
            </a:r>
            <a:r>
              <a:rPr lang="en-CA" dirty="0"/>
              <a:t> - Total worldwide sales</a:t>
            </a:r>
          </a:p>
        </p:txBody>
      </p:sp>
    </p:spTree>
    <p:extLst>
      <p:ext uri="{BB962C8B-B14F-4D97-AF65-F5344CB8AC3E}">
        <p14:creationId xmlns:p14="http://schemas.microsoft.com/office/powerpoint/2010/main" val="248347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F59B-2BEB-A059-AD00-82F40A72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Preparing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9117-7C3B-2A38-D250-4D61FF82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cleaning</a:t>
            </a:r>
          </a:p>
          <a:p>
            <a:r>
              <a:rPr lang="en-US" altLang="zh-CN" dirty="0"/>
              <a:t>Build </a:t>
            </a:r>
            <a:r>
              <a:rPr lang="en-CA" dirty="0"/>
              <a:t>Reference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B16E6-83D1-90CC-F796-EF8334AB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4" y="3264758"/>
            <a:ext cx="4772688" cy="3199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7CFD9-D267-A22B-F0B5-2B937B9B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69" y="4352216"/>
            <a:ext cx="5626937" cy="211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105CBB-E396-BA9E-3DB7-17616A83F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345" y="2138408"/>
            <a:ext cx="3928092" cy="196872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C45C03D-2F48-2D39-F371-F32AD97E91FD}"/>
              </a:ext>
            </a:extLst>
          </p:cNvPr>
          <p:cNvSpPr/>
          <p:nvPr/>
        </p:nvSpPr>
        <p:spPr>
          <a:xfrm>
            <a:off x="5415175" y="5058951"/>
            <a:ext cx="733711" cy="5557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57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18CA-F06B-C81B-3B4B-2D30AE4E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Power BI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C060-2633-66A7-A4D5-793FA79C5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CA5DC-2A1D-3218-F45E-37C1B117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34" y="2057401"/>
            <a:ext cx="7689211" cy="43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8329-9F3D-63FA-351D-BF31F4E8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Power BI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6D33-17A7-A7BF-1B24-03F9FA5B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E6585-EC3D-8451-6E77-437A0679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5" y="2622215"/>
            <a:ext cx="5681691" cy="3168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E2071-2F66-EF5E-1920-F4EE2942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35" y="2618853"/>
            <a:ext cx="5681691" cy="31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6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B1D0-BFC6-AE18-809F-F3FFE11A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Technical Report…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D000-4A97-839B-EE34-15CEE0C2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765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D55D-6E7A-62C0-6CC6-359AD5F9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819F-A403-2D51-E73F-8E34B2BE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35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FAB072-18CD-23D6-9CAD-6CFF6B3F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37" y="1084481"/>
            <a:ext cx="7011826" cy="468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46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136</TotalTime>
  <Words>190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Roboto</vt:lpstr>
      <vt:lpstr>Segoe UI</vt:lpstr>
      <vt:lpstr>Vapor Trail</vt:lpstr>
      <vt:lpstr>Video Games Sales data analysis Presentation </vt:lpstr>
      <vt:lpstr>Overview</vt:lpstr>
      <vt:lpstr>Data description</vt:lpstr>
      <vt:lpstr>Data Preparing</vt:lpstr>
      <vt:lpstr>Power BI Dashboard</vt:lpstr>
      <vt:lpstr>Power BI Dashboard</vt:lpstr>
      <vt:lpstr>Technical Report…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Security Business Presentation </dc:title>
  <dc:creator>Baoshan Li</dc:creator>
  <cp:lastModifiedBy>Baoshan Li</cp:lastModifiedBy>
  <cp:revision>9</cp:revision>
  <dcterms:created xsi:type="dcterms:W3CDTF">2023-12-01T20:25:42Z</dcterms:created>
  <dcterms:modified xsi:type="dcterms:W3CDTF">2023-12-06T21:56:53Z</dcterms:modified>
</cp:coreProperties>
</file>