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58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17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546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16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8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2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3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3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88BD5E26-A679-4EC3-BEF3-AE46A1F62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827" b="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2A8026-6E08-47CB-A323-12BA9BEA6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Analysis: U.S. States since the 2008 Recession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58A6-3AAB-49A8-92E7-FD63ABA6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84D89B9-6121-4B89-8A55-3A958F78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4"/>
            <a:ext cx="6096000" cy="3429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D620E92-CE3A-4151-9D92-6109B21AB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4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Economic Analysis: U.S. States since the 2008 Recession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Analysis: U.S. States since the 2008 Recession</dc:title>
  <dc:creator>Charlie Blasi</dc:creator>
  <cp:lastModifiedBy>Charlie Blasi</cp:lastModifiedBy>
  <cp:revision>2</cp:revision>
  <dcterms:created xsi:type="dcterms:W3CDTF">2019-07-03T18:47:21Z</dcterms:created>
  <dcterms:modified xsi:type="dcterms:W3CDTF">2019-07-03T18:58:38Z</dcterms:modified>
</cp:coreProperties>
</file>