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558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173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5464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17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107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16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684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7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2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6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3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9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3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2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4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8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88BD5E26-A679-4EC3-BEF3-AE46A1F620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8827" b="16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2A8026-6E08-47CB-A323-12BA9BEA6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Economic Analysis: U.S. States since the 2008 Recession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C58A6-3AAB-49A8-92E7-FD63ABA681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4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28DA-0EF4-4DBD-A6BD-28F666FCA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8" y="1136649"/>
            <a:ext cx="11645899" cy="1752599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1. Determine which states were the most/least affected by the 2008 Recession and which recovered the best/worst</a:t>
            </a:r>
            <a:br>
              <a:rPr lang="en-US" dirty="0"/>
            </a:br>
            <a:r>
              <a:rPr lang="en-US" dirty="0"/>
              <a:t>2. Test factors that we think correlate with the most/least affected states.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CDDE2-8CB7-4883-B1CD-87B6B357D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292" y="3708399"/>
            <a:ext cx="10018713" cy="1866901"/>
          </a:xfrm>
        </p:spPr>
        <p:txBody>
          <a:bodyPr>
            <a:normAutofit/>
          </a:bodyPr>
          <a:lstStyle/>
          <a:p>
            <a:r>
              <a:rPr lang="en-US" dirty="0"/>
              <a:t>Method:</a:t>
            </a:r>
          </a:p>
          <a:p>
            <a:pPr lvl="1"/>
            <a:r>
              <a:rPr lang="en-US" dirty="0"/>
              <a:t>Two indicators:</a:t>
            </a:r>
          </a:p>
          <a:p>
            <a:pPr lvl="2"/>
            <a:r>
              <a:rPr lang="en-US" dirty="0"/>
              <a:t>1.  Change in State GDP by year</a:t>
            </a:r>
          </a:p>
          <a:p>
            <a:pPr lvl="2"/>
            <a:r>
              <a:rPr lang="en-US" dirty="0"/>
              <a:t>2.  Change in Unemployment rate by year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28E6CD-6A65-484F-A493-244E023549C1}"/>
              </a:ext>
            </a:extLst>
          </p:cNvPr>
          <p:cNvSpPr txBox="1">
            <a:spLocks/>
          </p:cNvSpPr>
          <p:nvPr/>
        </p:nvSpPr>
        <p:spPr>
          <a:xfrm>
            <a:off x="2005010" y="5346700"/>
            <a:ext cx="10018713" cy="1866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Datasets were .csv files from data.gov &amp; census.gov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1B35D-854B-4285-BEBB-01F271A11399}"/>
              </a:ext>
            </a:extLst>
          </p:cNvPr>
          <p:cNvSpPr txBox="1"/>
          <p:nvPr/>
        </p:nvSpPr>
        <p:spPr>
          <a:xfrm>
            <a:off x="3981448" y="215896"/>
            <a:ext cx="421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Objective:</a:t>
            </a:r>
          </a:p>
        </p:txBody>
      </p:sp>
    </p:spTree>
    <p:extLst>
      <p:ext uri="{BB962C8B-B14F-4D97-AF65-F5344CB8AC3E}">
        <p14:creationId xmlns:p14="http://schemas.microsoft.com/office/powerpoint/2010/main" val="123315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84D89B9-6121-4B89-8A55-3A958F788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24"/>
            <a:ext cx="6096000" cy="342900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6D620E92-CE3A-4151-9D92-6109B21AB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6096000" cy="34133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5912E2-E4E8-463E-8A53-1B4841521998}"/>
              </a:ext>
            </a:extLst>
          </p:cNvPr>
          <p:cNvSpPr txBox="1"/>
          <p:nvPr/>
        </p:nvSpPr>
        <p:spPr>
          <a:xfrm>
            <a:off x="4876800" y="215900"/>
            <a:ext cx="528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State GDP Changes</a:t>
            </a:r>
          </a:p>
        </p:txBody>
      </p:sp>
    </p:spTree>
    <p:extLst>
      <p:ext uri="{BB962C8B-B14F-4D97-AF65-F5344CB8AC3E}">
        <p14:creationId xmlns:p14="http://schemas.microsoft.com/office/powerpoint/2010/main" val="66346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3180D5-8633-4CD8-A45D-7C640070E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869815"/>
            <a:ext cx="3444875" cy="18797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3702CE-91E1-450C-B2BB-19AFAB61B978}"/>
              </a:ext>
            </a:extLst>
          </p:cNvPr>
          <p:cNvSpPr txBox="1"/>
          <p:nvPr/>
        </p:nvSpPr>
        <p:spPr>
          <a:xfrm>
            <a:off x="3454400" y="285779"/>
            <a:ext cx="528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Unemployment Rate Changes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E0382-6F5D-47A1-B290-BBA8DF582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475" y="870554"/>
            <a:ext cx="3444875" cy="1880536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7BB4152-9D83-496E-A5F9-FB07423B55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579" y="2971800"/>
            <a:ext cx="5896989" cy="379092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DD6FB0-B95A-445D-86C8-3B94C6C95B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2" y="2971800"/>
            <a:ext cx="5896989" cy="379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2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000BE4-E38E-4FF3-8BF0-2664C82E2580}"/>
              </a:ext>
            </a:extLst>
          </p:cNvPr>
          <p:cNvSpPr txBox="1"/>
          <p:nvPr/>
        </p:nvSpPr>
        <p:spPr>
          <a:xfrm>
            <a:off x="3454400" y="285779"/>
            <a:ext cx="528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260694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D6CA56-C841-444F-B384-3C69A5E13BF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Poverty Rates vs. Changes in GDP and Unemployment Rates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D5925E-4D32-43FF-AAFE-B2FC9614A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2" y="584775"/>
            <a:ext cx="4047067" cy="303530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A91B9B-88E4-4861-B67F-82FC25BBB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0" y="584775"/>
            <a:ext cx="4047067" cy="3035300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50E1BC-2FE0-42EB-A012-13BB1D2F1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1" y="3695125"/>
            <a:ext cx="4047067" cy="3035300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D1A7D5-CA73-4393-B50A-5019F2C78F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434" y="3695125"/>
            <a:ext cx="4047833" cy="303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05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1674</TotalTime>
  <Words>65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Economic Analysis: U.S. States since the 2008 Recession</vt:lpstr>
      <vt:lpstr> 1. Determine which states were the most/least affected by the 2008 Recession and which recovered the best/worst 2. Test factors that we think correlate with the most/least affected states.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Analysis: U.S. States since the 2008 Recession</dc:title>
  <dc:creator>Charlie Blasi</dc:creator>
  <cp:lastModifiedBy>Leisure, Zach</cp:lastModifiedBy>
  <cp:revision>17</cp:revision>
  <dcterms:created xsi:type="dcterms:W3CDTF">2019-07-03T18:47:21Z</dcterms:created>
  <dcterms:modified xsi:type="dcterms:W3CDTF">2019-07-05T18:13:38Z</dcterms:modified>
</cp:coreProperties>
</file>