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8"/>
  </p:notesMasterIdLst>
  <p:sldIdLst>
    <p:sldId id="256" r:id="rId2"/>
    <p:sldId id="259" r:id="rId3"/>
    <p:sldId id="257" r:id="rId4"/>
    <p:sldId id="258"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1833" autoAdjust="0"/>
  </p:normalViewPr>
  <p:slideViewPr>
    <p:cSldViewPr snapToGrid="0">
      <p:cViewPr varScale="1">
        <p:scale>
          <a:sx n="41" d="100"/>
          <a:sy n="41" d="100"/>
        </p:scale>
        <p:origin x="139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AE954B-8C75-4ABD-938D-51792392FF21}" type="datetimeFigureOut">
              <a:rPr lang="en-US" smtClean="0"/>
              <a:t>7/5/2019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27322D-BB12-47CC-8A49-F7A77F4911AD}" type="slidenum">
              <a:rPr lang="en-US" smtClean="0"/>
              <a:t>‹#›</a:t>
            </a:fld>
            <a:endParaRPr lang="en-US"/>
          </a:p>
        </p:txBody>
      </p:sp>
    </p:spTree>
    <p:extLst>
      <p:ext uri="{BB962C8B-B14F-4D97-AF65-F5344CB8AC3E}">
        <p14:creationId xmlns:p14="http://schemas.microsoft.com/office/powerpoint/2010/main" val="2775621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Referring to the previous slide of state GDP we noticed a positive correlation between California’s state GDP change from 2008 to 2018 and Unemployment rate change from 2008 to 2018 as being in the top 5.  I also noticed that Louisiana had very little change from 2008 to 2018 in state GDP and in unemployment change from 2008 to 2018. Another Inference that can be observed from the State GDP and the Unemployment rate changes is how Wyoming was one of the worst states that recovered from the 2008 financial crisis with a GDP decreased by 29.7% and unemployment increased by 1% since 2008 to 2018.</a:t>
            </a:r>
          </a:p>
        </p:txBody>
      </p:sp>
      <p:sp>
        <p:nvSpPr>
          <p:cNvPr id="4" name="Slide Number Placeholder 3"/>
          <p:cNvSpPr>
            <a:spLocks noGrp="1"/>
          </p:cNvSpPr>
          <p:nvPr>
            <p:ph type="sldNum" sz="quarter" idx="5"/>
          </p:nvPr>
        </p:nvSpPr>
        <p:spPr/>
        <p:txBody>
          <a:bodyPr/>
          <a:lstStyle/>
          <a:p>
            <a:fld id="{0827322D-BB12-47CC-8A49-F7A77F4911AD}" type="slidenum">
              <a:rPr lang="en-US" smtClean="0"/>
              <a:t>4</a:t>
            </a:fld>
            <a:endParaRPr lang="en-US"/>
          </a:p>
        </p:txBody>
      </p:sp>
    </p:spTree>
    <p:extLst>
      <p:ext uri="{BB962C8B-B14F-4D97-AF65-F5344CB8AC3E}">
        <p14:creationId xmlns:p14="http://schemas.microsoft.com/office/powerpoint/2010/main" val="1935499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7/5/2019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2364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7/5/2019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885583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7951737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735464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02179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951074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87162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7684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62670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8428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2763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1933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2115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76793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9235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02122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7/5/2019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05546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3ED0CC-082F-4160-86E5-0D6041F12778}" type="datetime1">
              <a:rPr lang="en-US" smtClean="0"/>
              <a:t>7/5/2019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124388182"/>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15" name="Picture 3">
            <a:extLst>
              <a:ext uri="{FF2B5EF4-FFF2-40B4-BE49-F238E27FC236}">
                <a16:creationId xmlns:a16="http://schemas.microsoft.com/office/drawing/2014/main" id="{88BD5E26-A679-4EC3-BEF3-AE46A1F62016}"/>
              </a:ext>
            </a:extLst>
          </p:cNvPr>
          <p:cNvPicPr>
            <a:picLocks noChangeAspect="1"/>
          </p:cNvPicPr>
          <p:nvPr/>
        </p:nvPicPr>
        <p:blipFill rotWithShape="1">
          <a:blip r:embed="rId3">
            <a:alphaModFix amt="35000"/>
          </a:blip>
          <a:srcRect t="18827" b="1668"/>
          <a:stretch/>
        </p:blipFill>
        <p:spPr>
          <a:xfrm>
            <a:off x="20" y="10"/>
            <a:ext cx="12191980" cy="6857990"/>
          </a:xfrm>
          <a:prstGeom prst="rect">
            <a:avLst/>
          </a:prstGeom>
        </p:spPr>
      </p:pic>
      <p:sp>
        <p:nvSpPr>
          <p:cNvPr id="2" name="Title 1">
            <a:extLst>
              <a:ext uri="{FF2B5EF4-FFF2-40B4-BE49-F238E27FC236}">
                <a16:creationId xmlns:a16="http://schemas.microsoft.com/office/drawing/2014/main" id="{212A8026-6E08-47CB-A323-12BA9BEA6980}"/>
              </a:ext>
            </a:extLst>
          </p:cNvPr>
          <p:cNvSpPr>
            <a:spLocks noGrp="1"/>
          </p:cNvSpPr>
          <p:nvPr>
            <p:ph type="ctrTitle"/>
          </p:nvPr>
        </p:nvSpPr>
        <p:spPr/>
        <p:txBody>
          <a:bodyPr>
            <a:normAutofit fontScale="90000"/>
          </a:bodyPr>
          <a:lstStyle/>
          <a:p>
            <a:r>
              <a:rPr lang="en-US" dirty="0"/>
              <a:t>Economic Analysis: U.S. States since the 2008 Recession</a:t>
            </a:r>
          </a:p>
        </p:txBody>
      </p:sp>
      <p:sp>
        <p:nvSpPr>
          <p:cNvPr id="3" name="Subtitle 2">
            <a:extLst>
              <a:ext uri="{FF2B5EF4-FFF2-40B4-BE49-F238E27FC236}">
                <a16:creationId xmlns:a16="http://schemas.microsoft.com/office/drawing/2014/main" id="{CF3C58A6-3AAB-49A8-92E7-FD63ABA6816D}"/>
              </a:ext>
            </a:extLst>
          </p:cNvPr>
          <p:cNvSpPr>
            <a:spLocks noGrp="1"/>
          </p:cNvSpPr>
          <p:nvPr>
            <p:ph type="subTitle" idx="1"/>
          </p:nvPr>
        </p:nvSpPr>
        <p:spPr/>
        <p:txBody>
          <a:bodyPr>
            <a:normAutofit/>
          </a:bodyPr>
          <a:lstStyle/>
          <a:p>
            <a:endParaRPr lang="en-US"/>
          </a:p>
        </p:txBody>
      </p:sp>
    </p:spTree>
    <p:extLst>
      <p:ext uri="{BB962C8B-B14F-4D97-AF65-F5344CB8AC3E}">
        <p14:creationId xmlns:p14="http://schemas.microsoft.com/office/powerpoint/2010/main" val="3984345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328DA-0EF4-4DBD-A6BD-28F666FCA2A6}"/>
              </a:ext>
            </a:extLst>
          </p:cNvPr>
          <p:cNvSpPr>
            <a:spLocks noGrp="1"/>
          </p:cNvSpPr>
          <p:nvPr>
            <p:ph type="title"/>
          </p:nvPr>
        </p:nvSpPr>
        <p:spPr>
          <a:xfrm>
            <a:off x="266698" y="1136649"/>
            <a:ext cx="11645899" cy="1752599"/>
          </a:xfrm>
        </p:spPr>
        <p:txBody>
          <a:bodyPr>
            <a:normAutofit fontScale="90000"/>
          </a:bodyPr>
          <a:lstStyle/>
          <a:p>
            <a:pPr algn="l"/>
            <a:br>
              <a:rPr lang="en-US" dirty="0"/>
            </a:br>
            <a:r>
              <a:rPr lang="en-US" dirty="0"/>
              <a:t>1. Determine which states were the most/least affected by the 2008 Recession and which recovered the best/worst</a:t>
            </a:r>
            <a:br>
              <a:rPr lang="en-US" dirty="0"/>
            </a:br>
            <a:r>
              <a:rPr lang="en-US" dirty="0"/>
              <a:t>2. Test factors that we think correlate with the most/least affected states.</a:t>
            </a:r>
          </a:p>
        </p:txBody>
      </p:sp>
      <p:sp>
        <p:nvSpPr>
          <p:cNvPr id="3" name="Content Placeholder 2">
            <a:extLst>
              <a:ext uri="{FF2B5EF4-FFF2-40B4-BE49-F238E27FC236}">
                <a16:creationId xmlns:a16="http://schemas.microsoft.com/office/drawing/2014/main" id="{B58CDDE2-8CB7-4883-B1CD-87B6B357D974}"/>
              </a:ext>
            </a:extLst>
          </p:cNvPr>
          <p:cNvSpPr>
            <a:spLocks noGrp="1"/>
          </p:cNvSpPr>
          <p:nvPr>
            <p:ph idx="1"/>
          </p:nvPr>
        </p:nvSpPr>
        <p:spPr>
          <a:xfrm>
            <a:off x="1080292" y="3708399"/>
            <a:ext cx="10018713" cy="1866901"/>
          </a:xfrm>
        </p:spPr>
        <p:txBody>
          <a:bodyPr>
            <a:normAutofit/>
          </a:bodyPr>
          <a:lstStyle/>
          <a:p>
            <a:r>
              <a:rPr lang="en-US" dirty="0"/>
              <a:t>Method:</a:t>
            </a:r>
          </a:p>
          <a:p>
            <a:pPr lvl="1"/>
            <a:r>
              <a:rPr lang="en-US" dirty="0"/>
              <a:t>Two indicators:</a:t>
            </a:r>
          </a:p>
          <a:p>
            <a:pPr lvl="2"/>
            <a:r>
              <a:rPr lang="en-US" dirty="0"/>
              <a:t>1.  Change in State GDP by year</a:t>
            </a:r>
          </a:p>
          <a:p>
            <a:pPr lvl="2"/>
            <a:r>
              <a:rPr lang="en-US" dirty="0"/>
              <a:t>2.  Change in Unemployment rate by year</a:t>
            </a:r>
          </a:p>
        </p:txBody>
      </p:sp>
      <p:sp>
        <p:nvSpPr>
          <p:cNvPr id="4" name="Content Placeholder 2">
            <a:extLst>
              <a:ext uri="{FF2B5EF4-FFF2-40B4-BE49-F238E27FC236}">
                <a16:creationId xmlns:a16="http://schemas.microsoft.com/office/drawing/2014/main" id="{0228E6CD-6A65-484F-A493-244E023549C1}"/>
              </a:ext>
            </a:extLst>
          </p:cNvPr>
          <p:cNvSpPr txBox="1">
            <a:spLocks/>
          </p:cNvSpPr>
          <p:nvPr/>
        </p:nvSpPr>
        <p:spPr>
          <a:xfrm>
            <a:off x="2005010" y="5346700"/>
            <a:ext cx="10018713" cy="18669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t>Datasets were .csv files from data.gov &amp; census.gov</a:t>
            </a:r>
          </a:p>
        </p:txBody>
      </p:sp>
      <p:sp>
        <p:nvSpPr>
          <p:cNvPr id="5" name="TextBox 4">
            <a:extLst>
              <a:ext uri="{FF2B5EF4-FFF2-40B4-BE49-F238E27FC236}">
                <a16:creationId xmlns:a16="http://schemas.microsoft.com/office/drawing/2014/main" id="{0071B35D-854B-4285-BEBB-01F271A11399}"/>
              </a:ext>
            </a:extLst>
          </p:cNvPr>
          <p:cNvSpPr txBox="1"/>
          <p:nvPr/>
        </p:nvSpPr>
        <p:spPr>
          <a:xfrm>
            <a:off x="3981448" y="215896"/>
            <a:ext cx="4216400" cy="646331"/>
          </a:xfrm>
          <a:prstGeom prst="rect">
            <a:avLst/>
          </a:prstGeom>
          <a:noFill/>
        </p:spPr>
        <p:txBody>
          <a:bodyPr wrap="square" rtlCol="0">
            <a:spAutoFit/>
          </a:bodyPr>
          <a:lstStyle/>
          <a:p>
            <a:pPr algn="ctr"/>
            <a:r>
              <a:rPr lang="en-US" sz="3600" u="sng" dirty="0"/>
              <a:t>Objective:</a:t>
            </a:r>
          </a:p>
        </p:txBody>
      </p:sp>
    </p:spTree>
    <p:extLst>
      <p:ext uri="{BB962C8B-B14F-4D97-AF65-F5344CB8AC3E}">
        <p14:creationId xmlns:p14="http://schemas.microsoft.com/office/powerpoint/2010/main" val="1233157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map&#10;&#10;Description automatically generated">
            <a:extLst>
              <a:ext uri="{FF2B5EF4-FFF2-40B4-BE49-F238E27FC236}">
                <a16:creationId xmlns:a16="http://schemas.microsoft.com/office/drawing/2014/main" id="{584D89B9-6121-4B89-8A55-3A958F7882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624"/>
            <a:ext cx="6096000" cy="3429000"/>
          </a:xfrm>
          <a:prstGeom prst="rect">
            <a:avLst/>
          </a:prstGeom>
        </p:spPr>
      </p:pic>
      <p:pic>
        <p:nvPicPr>
          <p:cNvPr id="6" name="Picture 5" descr="A close up of a map&#10;&#10;Description automatically generated">
            <a:extLst>
              <a:ext uri="{FF2B5EF4-FFF2-40B4-BE49-F238E27FC236}">
                <a16:creationId xmlns:a16="http://schemas.microsoft.com/office/drawing/2014/main" id="{6D620E92-CE3A-4151-9D92-6109B21AB2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429000"/>
            <a:ext cx="6096000" cy="3413376"/>
          </a:xfrm>
          <a:prstGeom prst="rect">
            <a:avLst/>
          </a:prstGeom>
        </p:spPr>
      </p:pic>
      <p:sp>
        <p:nvSpPr>
          <p:cNvPr id="2" name="TextBox 1">
            <a:extLst>
              <a:ext uri="{FF2B5EF4-FFF2-40B4-BE49-F238E27FC236}">
                <a16:creationId xmlns:a16="http://schemas.microsoft.com/office/drawing/2014/main" id="{E25912E2-E4E8-463E-8A53-1B4841521998}"/>
              </a:ext>
            </a:extLst>
          </p:cNvPr>
          <p:cNvSpPr txBox="1"/>
          <p:nvPr/>
        </p:nvSpPr>
        <p:spPr>
          <a:xfrm>
            <a:off x="4876800" y="215900"/>
            <a:ext cx="5283200" cy="584775"/>
          </a:xfrm>
          <a:prstGeom prst="rect">
            <a:avLst/>
          </a:prstGeom>
          <a:noFill/>
        </p:spPr>
        <p:txBody>
          <a:bodyPr wrap="square" rtlCol="0">
            <a:spAutoFit/>
          </a:bodyPr>
          <a:lstStyle/>
          <a:p>
            <a:r>
              <a:rPr lang="en-US" sz="3200" dirty="0"/>
              <a:t>State GDP Changes</a:t>
            </a:r>
          </a:p>
        </p:txBody>
      </p:sp>
    </p:spTree>
    <p:extLst>
      <p:ext uri="{BB962C8B-B14F-4D97-AF65-F5344CB8AC3E}">
        <p14:creationId xmlns:p14="http://schemas.microsoft.com/office/powerpoint/2010/main" val="663461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3180D5-8633-4CD8-A45D-7C640070E80E}"/>
              </a:ext>
            </a:extLst>
          </p:cNvPr>
          <p:cNvPicPr>
            <a:picLocks noChangeAspect="1"/>
          </p:cNvPicPr>
          <p:nvPr/>
        </p:nvPicPr>
        <p:blipFill>
          <a:blip r:embed="rId3"/>
          <a:stretch>
            <a:fillRect/>
          </a:stretch>
        </p:blipFill>
        <p:spPr>
          <a:xfrm>
            <a:off x="1136650" y="869815"/>
            <a:ext cx="3444875" cy="1879796"/>
          </a:xfrm>
          <a:prstGeom prst="rect">
            <a:avLst/>
          </a:prstGeom>
        </p:spPr>
      </p:pic>
      <p:sp>
        <p:nvSpPr>
          <p:cNvPr id="4" name="TextBox 3">
            <a:extLst>
              <a:ext uri="{FF2B5EF4-FFF2-40B4-BE49-F238E27FC236}">
                <a16:creationId xmlns:a16="http://schemas.microsoft.com/office/drawing/2014/main" id="{163702CE-91E1-450C-B2BB-19AFAB61B978}"/>
              </a:ext>
            </a:extLst>
          </p:cNvPr>
          <p:cNvSpPr txBox="1"/>
          <p:nvPr/>
        </p:nvSpPr>
        <p:spPr>
          <a:xfrm>
            <a:off x="3454400" y="285779"/>
            <a:ext cx="5283200" cy="584775"/>
          </a:xfrm>
          <a:prstGeom prst="rect">
            <a:avLst/>
          </a:prstGeom>
          <a:noFill/>
        </p:spPr>
        <p:txBody>
          <a:bodyPr wrap="square" rtlCol="0">
            <a:spAutoFit/>
          </a:bodyPr>
          <a:lstStyle/>
          <a:p>
            <a:r>
              <a:rPr lang="en-US" sz="3200" dirty="0"/>
              <a:t>Unemployment Rate Changes</a:t>
            </a:r>
          </a:p>
        </p:txBody>
      </p:sp>
      <p:pic>
        <p:nvPicPr>
          <p:cNvPr id="5" name="Picture 4">
            <a:extLst>
              <a:ext uri="{FF2B5EF4-FFF2-40B4-BE49-F238E27FC236}">
                <a16:creationId xmlns:a16="http://schemas.microsoft.com/office/drawing/2014/main" id="{32AE0382-6F5D-47A1-B290-BBA8DF582545}"/>
              </a:ext>
            </a:extLst>
          </p:cNvPr>
          <p:cNvPicPr>
            <a:picLocks noChangeAspect="1"/>
          </p:cNvPicPr>
          <p:nvPr/>
        </p:nvPicPr>
        <p:blipFill>
          <a:blip r:embed="rId4"/>
          <a:stretch>
            <a:fillRect/>
          </a:stretch>
        </p:blipFill>
        <p:spPr>
          <a:xfrm>
            <a:off x="7610475" y="870554"/>
            <a:ext cx="3444875" cy="1880536"/>
          </a:xfrm>
          <a:prstGeom prst="rect">
            <a:avLst/>
          </a:prstGeom>
        </p:spPr>
      </p:pic>
      <p:pic>
        <p:nvPicPr>
          <p:cNvPr id="7" name="Picture 6" descr="A close up of a map&#10;&#10;Description automatically generated">
            <a:extLst>
              <a:ext uri="{FF2B5EF4-FFF2-40B4-BE49-F238E27FC236}">
                <a16:creationId xmlns:a16="http://schemas.microsoft.com/office/drawing/2014/main" id="{27BB4152-9D83-496E-A5F9-FB07423B55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3579" y="2971800"/>
            <a:ext cx="5896989" cy="3790922"/>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E7DD6FB0-B95A-445D-86C8-3B94C6C95B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432" y="2971800"/>
            <a:ext cx="5896989" cy="3790922"/>
          </a:xfrm>
          <a:prstGeom prst="rect">
            <a:avLst/>
          </a:prstGeom>
        </p:spPr>
      </p:pic>
    </p:spTree>
    <p:extLst>
      <p:ext uri="{BB962C8B-B14F-4D97-AF65-F5344CB8AC3E}">
        <p14:creationId xmlns:p14="http://schemas.microsoft.com/office/powerpoint/2010/main" val="3573527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000BE4-E38E-4FF3-8BF0-2664C82E2580}"/>
              </a:ext>
            </a:extLst>
          </p:cNvPr>
          <p:cNvSpPr txBox="1"/>
          <p:nvPr/>
        </p:nvSpPr>
        <p:spPr>
          <a:xfrm>
            <a:off x="3454400" y="285779"/>
            <a:ext cx="5283200" cy="584775"/>
          </a:xfrm>
          <a:prstGeom prst="rect">
            <a:avLst/>
          </a:prstGeom>
          <a:noFill/>
        </p:spPr>
        <p:txBody>
          <a:bodyPr wrap="square" rtlCol="0">
            <a:spAutoFit/>
          </a:bodyPr>
          <a:lstStyle/>
          <a:p>
            <a:pPr algn="ctr"/>
            <a:r>
              <a:rPr lang="en-US" sz="3200" dirty="0"/>
              <a:t>Population</a:t>
            </a:r>
          </a:p>
        </p:txBody>
      </p:sp>
    </p:spTree>
    <p:extLst>
      <p:ext uri="{BB962C8B-B14F-4D97-AF65-F5344CB8AC3E}">
        <p14:creationId xmlns:p14="http://schemas.microsoft.com/office/powerpoint/2010/main" val="2606948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D6CA56-C841-444F-B384-3C69A5E13BF0}"/>
              </a:ext>
            </a:extLst>
          </p:cNvPr>
          <p:cNvSpPr txBox="1"/>
          <p:nvPr/>
        </p:nvSpPr>
        <p:spPr>
          <a:xfrm>
            <a:off x="0" y="0"/>
            <a:ext cx="12192000" cy="584775"/>
          </a:xfrm>
          <a:prstGeom prst="rect">
            <a:avLst/>
          </a:prstGeom>
          <a:noFill/>
        </p:spPr>
        <p:txBody>
          <a:bodyPr wrap="square" rtlCol="0">
            <a:spAutoFit/>
          </a:bodyPr>
          <a:lstStyle/>
          <a:p>
            <a:pPr algn="ctr"/>
            <a:r>
              <a:rPr lang="en-US" sz="3200" dirty="0"/>
              <a:t>Poverty Rates vs. Changes in GDP and Unemployment Rates</a:t>
            </a:r>
          </a:p>
        </p:txBody>
      </p:sp>
      <p:pic>
        <p:nvPicPr>
          <p:cNvPr id="12" name="Picture 11">
            <a:extLst>
              <a:ext uri="{FF2B5EF4-FFF2-40B4-BE49-F238E27FC236}">
                <a16:creationId xmlns:a16="http://schemas.microsoft.com/office/drawing/2014/main" id="{A4D5925E-4D32-43FF-AAFE-B2FC9614AA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132" y="584775"/>
            <a:ext cx="4047067" cy="3035300"/>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83A91B9B-88E4-4861-B67F-82FC25BBB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3200" y="584775"/>
            <a:ext cx="4047067" cy="3035300"/>
          </a:xfrm>
          <a:prstGeom prst="rect">
            <a:avLst/>
          </a:prstGeom>
        </p:spPr>
      </p:pic>
      <p:pic>
        <p:nvPicPr>
          <p:cNvPr id="18" name="Picture 17" descr="A screenshot of a cell phone&#10;&#10;Description automatically generated">
            <a:extLst>
              <a:ext uri="{FF2B5EF4-FFF2-40B4-BE49-F238E27FC236}">
                <a16:creationId xmlns:a16="http://schemas.microsoft.com/office/drawing/2014/main" id="{7150E1BC-2FE0-42EB-A012-13BB1D2F1B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131" y="3695125"/>
            <a:ext cx="4047067" cy="3035300"/>
          </a:xfrm>
          <a:prstGeom prst="rect">
            <a:avLst/>
          </a:prstGeom>
        </p:spPr>
      </p:pic>
      <p:pic>
        <p:nvPicPr>
          <p:cNvPr id="20" name="Picture 19" descr="A screenshot of a cell phone&#10;&#10;Description automatically generated">
            <a:extLst>
              <a:ext uri="{FF2B5EF4-FFF2-40B4-BE49-F238E27FC236}">
                <a16:creationId xmlns:a16="http://schemas.microsoft.com/office/drawing/2014/main" id="{54D1A7D5-CA73-4393-B50A-5019F2C78F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22434" y="3695125"/>
            <a:ext cx="4047833" cy="3035875"/>
          </a:xfrm>
          <a:prstGeom prst="rect">
            <a:avLst/>
          </a:prstGeom>
        </p:spPr>
      </p:pic>
    </p:spTree>
    <p:extLst>
      <p:ext uri="{BB962C8B-B14F-4D97-AF65-F5344CB8AC3E}">
        <p14:creationId xmlns:p14="http://schemas.microsoft.com/office/powerpoint/2010/main" val="2033105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1692</TotalTime>
  <Words>177</Words>
  <Application>Microsoft Office PowerPoint</Application>
  <PresentationFormat>Widescreen</PresentationFormat>
  <Paragraphs>14</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Corbel</vt:lpstr>
      <vt:lpstr>Parallax</vt:lpstr>
      <vt:lpstr>Economic Analysis: U.S. States since the 2008 Recession</vt:lpstr>
      <vt:lpstr> 1. Determine which states were the most/least affected by the 2008 Recession and which recovered the best/worst 2. Test factors that we think correlate with the most/least affected states.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 Analysis: U.S. States since the 2008 Recession</dc:title>
  <dc:creator>Charlie Blasi</dc:creator>
  <cp:lastModifiedBy>Ayrton Bayer</cp:lastModifiedBy>
  <cp:revision>19</cp:revision>
  <dcterms:created xsi:type="dcterms:W3CDTF">2019-07-03T18:47:21Z</dcterms:created>
  <dcterms:modified xsi:type="dcterms:W3CDTF">2019-07-05T19:23:00Z</dcterms:modified>
</cp:coreProperties>
</file>