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Chikkala" userId="fc537e23deb61d4a" providerId="LiveId" clId="{4C5AE476-8132-4067-BD09-6A98EECE78FE}"/>
    <pc:docChg chg="addSld modSld">
      <pc:chgData name="Sai Chikkala" userId="fc537e23deb61d4a" providerId="LiveId" clId="{4C5AE476-8132-4067-BD09-6A98EECE78FE}" dt="2019-07-05T19:31:04.413" v="36" actId="1076"/>
      <pc:docMkLst>
        <pc:docMk/>
      </pc:docMkLst>
      <pc:sldChg chg="modSp add">
        <pc:chgData name="Sai Chikkala" userId="fc537e23deb61d4a" providerId="LiveId" clId="{4C5AE476-8132-4067-BD09-6A98EECE78FE}" dt="2019-07-05T19:30:04.659" v="21" actId="1076"/>
        <pc:sldMkLst>
          <pc:docMk/>
          <pc:sldMk cId="1304743027" sldId="262"/>
        </pc:sldMkLst>
        <pc:picChg chg="mod">
          <ac:chgData name="Sai Chikkala" userId="fc537e23deb61d4a" providerId="LiveId" clId="{4C5AE476-8132-4067-BD09-6A98EECE78FE}" dt="2019-07-05T19:30:03.419" v="20" actId="1076"/>
          <ac:picMkLst>
            <pc:docMk/>
            <pc:sldMk cId="1304743027" sldId="262"/>
            <ac:picMk id="4" creationId="{A051CA12-F7E4-49F4-973F-B94A0B72FA36}"/>
          </ac:picMkLst>
        </pc:picChg>
        <pc:picChg chg="mod">
          <ac:chgData name="Sai Chikkala" userId="fc537e23deb61d4a" providerId="LiveId" clId="{4C5AE476-8132-4067-BD09-6A98EECE78FE}" dt="2019-07-05T19:30:04.659" v="21" actId="1076"/>
          <ac:picMkLst>
            <pc:docMk/>
            <pc:sldMk cId="1304743027" sldId="262"/>
            <ac:picMk id="6" creationId="{857C57FE-13BE-4AC1-A1E6-2A31D1BCA53B}"/>
          </ac:picMkLst>
        </pc:picChg>
      </pc:sldChg>
      <pc:sldChg chg="modSp add">
        <pc:chgData name="Sai Chikkala" userId="fc537e23deb61d4a" providerId="LiveId" clId="{4C5AE476-8132-4067-BD09-6A98EECE78FE}" dt="2019-07-05T19:31:04.413" v="36" actId="1076"/>
        <pc:sldMkLst>
          <pc:docMk/>
          <pc:sldMk cId="2372760837" sldId="263"/>
        </pc:sldMkLst>
        <pc:picChg chg="mod">
          <ac:chgData name="Sai Chikkala" userId="fc537e23deb61d4a" providerId="LiveId" clId="{4C5AE476-8132-4067-BD09-6A98EECE78FE}" dt="2019-07-05T19:30:58.049" v="34" actId="1076"/>
          <ac:picMkLst>
            <pc:docMk/>
            <pc:sldMk cId="2372760837" sldId="263"/>
            <ac:picMk id="5" creationId="{171ACA02-B1E5-4150-8189-5749048898DB}"/>
          </ac:picMkLst>
        </pc:picChg>
        <pc:picChg chg="mod">
          <ac:chgData name="Sai Chikkala" userId="fc537e23deb61d4a" providerId="LiveId" clId="{4C5AE476-8132-4067-BD09-6A98EECE78FE}" dt="2019-07-05T19:31:04.413" v="36" actId="1076"/>
          <ac:picMkLst>
            <pc:docMk/>
            <pc:sldMk cId="2372760837" sldId="263"/>
            <ac:picMk id="7" creationId="{B458D3E3-FE1A-46DD-8EC9-E13D529E08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5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46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88BD5E26-A679-4EC3-BEF3-AE46A1F62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827" b="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A8026-6E08-47CB-A323-12BA9BEA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Analysis: U.S. States since the 2008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58A6-3AAB-49A8-92E7-FD63ABA6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8DA-0EF4-4DBD-A6BD-28F666FC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8" y="1136649"/>
            <a:ext cx="11645899" cy="17525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1. Determine which states were the most/least affected by the 2008 Recession and which recovered the best/worst</a:t>
            </a:r>
            <a:br>
              <a:rPr lang="en-US" dirty="0"/>
            </a:br>
            <a:r>
              <a:rPr lang="en-US" dirty="0"/>
              <a:t>2. Test factors that we think correlate with the most/least affected states.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DDE2-8CB7-4883-B1CD-87B6B357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2" y="3708399"/>
            <a:ext cx="10018713" cy="186690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Two indicators:</a:t>
            </a:r>
          </a:p>
          <a:p>
            <a:pPr lvl="2"/>
            <a:r>
              <a:rPr lang="en-US" dirty="0"/>
              <a:t>1.  Change in State GDP by year</a:t>
            </a:r>
          </a:p>
          <a:p>
            <a:pPr lvl="2"/>
            <a:r>
              <a:rPr lang="en-US" dirty="0"/>
              <a:t>2.  Change in Unemployment rate by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28E6CD-6A65-484F-A493-244E023549C1}"/>
              </a:ext>
            </a:extLst>
          </p:cNvPr>
          <p:cNvSpPr txBox="1">
            <a:spLocks/>
          </p:cNvSpPr>
          <p:nvPr/>
        </p:nvSpPr>
        <p:spPr>
          <a:xfrm>
            <a:off x="2005010" y="5346700"/>
            <a:ext cx="10018713" cy="186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Datasets were .csv files from data.gov &amp; census.gov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B35D-854B-4285-BEBB-01F271A11399}"/>
              </a:ext>
            </a:extLst>
          </p:cNvPr>
          <p:cNvSpPr txBox="1"/>
          <p:nvPr/>
        </p:nvSpPr>
        <p:spPr>
          <a:xfrm>
            <a:off x="3981448" y="215896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2331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912E2-E4E8-463E-8A53-1B4841521998}"/>
              </a:ext>
            </a:extLst>
          </p:cNvPr>
          <p:cNvSpPr txBox="1"/>
          <p:nvPr/>
        </p:nvSpPr>
        <p:spPr>
          <a:xfrm>
            <a:off x="3152710" y="21589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State GDP Changes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2718195-68D9-464E-BF95-0AACDB12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536303"/>
            <a:ext cx="5607698" cy="3105798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DFB1078-931E-493A-AC07-D04935C6F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86" y="3536302"/>
            <a:ext cx="5897502" cy="3105798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65B85-C18F-4E96-BB6B-7CFE2636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01" y="800675"/>
            <a:ext cx="3010320" cy="199100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866D5-20E4-4AD5-B2F5-65853E3AC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800675"/>
            <a:ext cx="296268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180D5-8633-4CD8-A45D-7C640070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69815"/>
            <a:ext cx="3444875" cy="187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702CE-91E1-450C-B2BB-19AFAB61B978}"/>
              </a:ext>
            </a:extLst>
          </p:cNvPr>
          <p:cNvSpPr txBox="1"/>
          <p:nvPr/>
        </p:nvSpPr>
        <p:spPr>
          <a:xfrm>
            <a:off x="3454400" y="28577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Unemployment Rate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0382-6F5D-47A1-B290-BBA8DF58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870554"/>
            <a:ext cx="3444875" cy="188053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BB4152-9D83-496E-A5F9-FB07423B5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79" y="2971800"/>
            <a:ext cx="5896989" cy="37909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D6FB0-B95A-445D-86C8-3B94C6C95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2971800"/>
            <a:ext cx="5896989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839755" y="285779"/>
            <a:ext cx="10840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Migration Rates vs. Changes in GDP and Unemployment Rates</a:t>
            </a:r>
          </a:p>
          <a:p>
            <a:pPr algn="ctr"/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4D1B4-E794-4E6A-904C-DE89BE2C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5" y="870554"/>
            <a:ext cx="4116249" cy="27534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95573-4C45-435D-8D8F-7349313D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9" y="870553"/>
            <a:ext cx="3955038" cy="27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CA56-C841-444F-B384-3C69A5E13BF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Poverty Rates vs. Changes in GDP and Unemployment Rates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5925E-4D32-43FF-AAFE-B2FC9614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2" y="584775"/>
            <a:ext cx="4047067" cy="30353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91B9B-88E4-4861-B67F-82FC25BBB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84775"/>
            <a:ext cx="4047067" cy="3035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0E1BC-2FE0-42EB-A012-13BB1D2F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1" y="3695125"/>
            <a:ext cx="4047067" cy="30353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1A7D5-CA73-4393-B50A-5019F2C7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4" y="3695125"/>
            <a:ext cx="4047833" cy="30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3454400" y="285779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 Domestic Migration Rate 2010-11 &amp; 2017-18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1CA12-F7E4-49F4-973F-B94A0B72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550"/>
            <a:ext cx="5957456" cy="382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C57FE-13BE-4AC1-A1E6-2A31D1BC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2995549"/>
            <a:ext cx="5957454" cy="38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BA260-B42B-4512-8741-BD07C89B71DA}"/>
              </a:ext>
            </a:extLst>
          </p:cNvPr>
          <p:cNvSpPr txBox="1"/>
          <p:nvPr/>
        </p:nvSpPr>
        <p:spPr>
          <a:xfrm>
            <a:off x="1136072" y="415637"/>
            <a:ext cx="9919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Unemployment Rates vs Net Domestic Migration Rates 2010-11 &amp; 2017-18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ACA02-B1E5-4150-8189-57490488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2" y="2774371"/>
            <a:ext cx="5320148" cy="399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8D3E3-FE1A-46DD-8EC9-E13D529E0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3" y="2774370"/>
            <a:ext cx="5320148" cy="3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1693</TotalTime>
  <Words>91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Economic Analysis: U.S. States since the 2008 Recession</vt:lpstr>
      <vt:lpstr> 1. Determine which states were the most/least affected by the 2008 Recession and which recovered the best/worst 2. Test factors that we think correlate with the most/least affected states.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Analysis: U.S. States since the 2008 Recession</dc:title>
  <dc:creator>Charlie Blasi</dc:creator>
  <cp:lastModifiedBy>Sai Chikkala</cp:lastModifiedBy>
  <cp:revision>19</cp:revision>
  <dcterms:created xsi:type="dcterms:W3CDTF">2019-07-03T18:47:21Z</dcterms:created>
  <dcterms:modified xsi:type="dcterms:W3CDTF">2019-07-05T19:31:07Z</dcterms:modified>
</cp:coreProperties>
</file>