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B701E-FC72-A7C4-976E-1D7FC8410308}" name="Brian LeMaster" initials="BL" userId="0e242afc395d22f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03A31-340B-42C9-91C3-872F63EAF5AF}" v="53" dt="2024-07-29T00:30:43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9" autoAdjust="0"/>
    <p:restoredTop sz="87292" autoAdjust="0"/>
  </p:normalViewPr>
  <p:slideViewPr>
    <p:cSldViewPr snapToGrid="0" showGuides="1">
      <p:cViewPr>
        <p:scale>
          <a:sx n="91" d="100"/>
          <a:sy n="91" d="100"/>
        </p:scale>
        <p:origin x="249" y="3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LeMaster" userId="0e242afc395d22f1" providerId="LiveId" clId="{83D03A31-340B-42C9-91C3-872F63EAF5AF}"/>
    <pc:docChg chg="modSld">
      <pc:chgData name="Brian LeMaster" userId="0e242afc395d22f1" providerId="LiveId" clId="{83D03A31-340B-42C9-91C3-872F63EAF5AF}" dt="2024-07-29T00:30:43.452" v="52" actId="20577"/>
      <pc:docMkLst>
        <pc:docMk/>
      </pc:docMkLst>
      <pc:sldChg chg="modSp">
        <pc:chgData name="Brian LeMaster" userId="0e242afc395d22f1" providerId="LiveId" clId="{83D03A31-340B-42C9-91C3-872F63EAF5AF}" dt="2024-07-29T00:30:43.452" v="52" actId="20577"/>
        <pc:sldMkLst>
          <pc:docMk/>
          <pc:sldMk cId="1758475809" sldId="256"/>
        </pc:sldMkLst>
        <pc:graphicFrameChg chg="mod">
          <ac:chgData name="Brian LeMaster" userId="0e242afc395d22f1" providerId="LiveId" clId="{83D03A31-340B-42C9-91C3-872F63EAF5AF}" dt="2024-07-29T00:30:43.452" v="52" actId="20577"/>
          <ac:graphicFrameMkLst>
            <pc:docMk/>
            <pc:sldMk cId="1758475809" sldId="256"/>
            <ac:graphicFrameMk id="2" creationId="{707D3AD3-880C-5737-3A47-AA075D6C594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FC8EA-04B6-4394-8899-678DD1EFE0A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06A7-0C3B-455E-8E6C-EFA8BE2D207B}">
      <dgm:prSet phldrT="[Text]"/>
      <dgm:spPr/>
      <dgm:t>
        <a:bodyPr/>
        <a:lstStyle/>
        <a:p>
          <a:r>
            <a:rPr lang="en-US" dirty="0" err="1"/>
            <a:t>JwtAuth</a:t>
          </a:r>
          <a:endParaRPr lang="en-US" dirty="0"/>
        </a:p>
      </dgm:t>
    </dgm:pt>
    <dgm:pt modelId="{EA61C6C3-A1FA-4D3C-B1D8-2BB304E0D6CB}" type="parTrans" cxnId="{41D47EE3-3B68-4E1D-AEC3-823E510CB647}">
      <dgm:prSet/>
      <dgm:spPr/>
      <dgm:t>
        <a:bodyPr/>
        <a:lstStyle/>
        <a:p>
          <a:endParaRPr lang="en-US"/>
        </a:p>
      </dgm:t>
    </dgm:pt>
    <dgm:pt modelId="{E0447C5D-4596-4BF6-BA34-1073C6555407}" type="sibTrans" cxnId="{41D47EE3-3B68-4E1D-AEC3-823E510CB647}">
      <dgm:prSet/>
      <dgm:spPr/>
      <dgm:t>
        <a:bodyPr/>
        <a:lstStyle/>
        <a:p>
          <a:endParaRPr lang="en-US"/>
        </a:p>
      </dgm:t>
    </dgm:pt>
    <dgm:pt modelId="{A70236A2-6826-4D4B-A5F5-904D103B3FAC}">
      <dgm:prSet phldrT="[Text]"/>
      <dgm:spPr/>
      <dgm:t>
        <a:bodyPr/>
        <a:lstStyle/>
        <a:p>
          <a:r>
            <a:rPr lang="en-US" dirty="0" err="1"/>
            <a:t>JwtAuth.Web</a:t>
          </a:r>
          <a:endParaRPr lang="en-US" dirty="0"/>
        </a:p>
        <a:p>
          <a:r>
            <a:rPr lang="en-US" dirty="0"/>
            <a:t>(ASP.NET Core empty)</a:t>
          </a:r>
        </a:p>
      </dgm:t>
    </dgm:pt>
    <dgm:pt modelId="{CEC2A30D-898A-476F-9F05-CAFADD1D897C}" type="parTrans" cxnId="{1E7BE9E3-0948-4993-894A-032C3514B408}">
      <dgm:prSet/>
      <dgm:spPr/>
      <dgm:t>
        <a:bodyPr/>
        <a:lstStyle/>
        <a:p>
          <a:endParaRPr lang="en-US"/>
        </a:p>
      </dgm:t>
    </dgm:pt>
    <dgm:pt modelId="{E4AEA3C2-6423-402B-A254-6F0382FB2F9C}" type="sibTrans" cxnId="{1E7BE9E3-0948-4993-894A-032C3514B408}">
      <dgm:prSet/>
      <dgm:spPr/>
      <dgm:t>
        <a:bodyPr/>
        <a:lstStyle/>
        <a:p>
          <a:endParaRPr lang="en-US"/>
        </a:p>
      </dgm:t>
    </dgm:pt>
    <dgm:pt modelId="{D89041CE-9D08-49E8-B289-B24DD9F166C2}">
      <dgm:prSet phldrT="[Text]"/>
      <dgm:spPr/>
      <dgm:t>
        <a:bodyPr/>
        <a:lstStyle/>
        <a:p>
          <a:r>
            <a:rPr lang="en-US" dirty="0" err="1"/>
            <a:t>JwtAuth.DataClient</a:t>
          </a:r>
          <a:endParaRPr lang="en-US" dirty="0"/>
        </a:p>
        <a:p>
          <a:r>
            <a:rPr lang="en-US" dirty="0"/>
            <a:t>(class library)</a:t>
          </a:r>
        </a:p>
      </dgm:t>
    </dgm:pt>
    <dgm:pt modelId="{F35932A2-9AC6-40A2-8CBC-3D1ACA004358}" type="parTrans" cxnId="{458BA0B4-3827-4C4A-B474-E85D8E92FF5B}">
      <dgm:prSet/>
      <dgm:spPr/>
      <dgm:t>
        <a:bodyPr/>
        <a:lstStyle/>
        <a:p>
          <a:endParaRPr lang="en-US"/>
        </a:p>
      </dgm:t>
    </dgm:pt>
    <dgm:pt modelId="{6F40A53C-657A-4C57-81E7-CE39975130A6}" type="sibTrans" cxnId="{458BA0B4-3827-4C4A-B474-E85D8E92FF5B}">
      <dgm:prSet/>
      <dgm:spPr/>
      <dgm:t>
        <a:bodyPr/>
        <a:lstStyle/>
        <a:p>
          <a:endParaRPr lang="en-US"/>
        </a:p>
      </dgm:t>
    </dgm:pt>
    <dgm:pt modelId="{ED11CC77-26CC-4CB5-9167-4943918C7629}">
      <dgm:prSet phldrT="[Text]"/>
      <dgm:spPr/>
      <dgm:t>
        <a:bodyPr/>
        <a:lstStyle/>
        <a:p>
          <a:r>
            <a:rPr lang="en-US" dirty="0" err="1"/>
            <a:t>JwtAuth.MAUI</a:t>
          </a:r>
          <a:endParaRPr lang="en-US" dirty="0"/>
        </a:p>
      </dgm:t>
    </dgm:pt>
    <dgm:pt modelId="{5C97324A-529B-4D70-985D-E41E53B4E792}" type="parTrans" cxnId="{9C45D58B-1B4C-4BAB-9798-A2FA235F65FC}">
      <dgm:prSet/>
      <dgm:spPr/>
      <dgm:t>
        <a:bodyPr/>
        <a:lstStyle/>
        <a:p>
          <a:endParaRPr lang="en-US"/>
        </a:p>
      </dgm:t>
    </dgm:pt>
    <dgm:pt modelId="{434C6367-DD32-45B5-950F-07B461CBC3E8}" type="sibTrans" cxnId="{9C45D58B-1B4C-4BAB-9798-A2FA235F65FC}">
      <dgm:prSet/>
      <dgm:spPr/>
      <dgm:t>
        <a:bodyPr/>
        <a:lstStyle/>
        <a:p>
          <a:endParaRPr lang="en-US"/>
        </a:p>
      </dgm:t>
    </dgm:pt>
    <dgm:pt modelId="{433C311F-D93A-429B-87F5-9E0A48564791}">
      <dgm:prSet phldrT="[Text]"/>
      <dgm:spPr/>
      <dgm:t>
        <a:bodyPr/>
        <a:lstStyle/>
        <a:p>
          <a:r>
            <a:rPr lang="en-US" dirty="0"/>
            <a:t>web application, EF db context and entities, </a:t>
          </a:r>
          <a:r>
            <a:rPr lang="en-US" dirty="0" err="1"/>
            <a:t>api</a:t>
          </a:r>
          <a:r>
            <a:rPr lang="en-US" dirty="0"/>
            <a:t> endpoints</a:t>
          </a:r>
        </a:p>
      </dgm:t>
    </dgm:pt>
    <dgm:pt modelId="{F6E343EC-0D9E-42F0-8AE2-C08514F10EE7}" type="parTrans" cxnId="{51DC5708-7AE2-4B8E-8023-5C75CF36C22E}">
      <dgm:prSet/>
      <dgm:spPr/>
      <dgm:t>
        <a:bodyPr/>
        <a:lstStyle/>
        <a:p>
          <a:endParaRPr lang="en-US"/>
        </a:p>
      </dgm:t>
    </dgm:pt>
    <dgm:pt modelId="{66DB08DA-91E4-4025-A316-94E42F9EA53C}" type="sibTrans" cxnId="{51DC5708-7AE2-4B8E-8023-5C75CF36C22E}">
      <dgm:prSet/>
      <dgm:spPr/>
      <dgm:t>
        <a:bodyPr/>
        <a:lstStyle/>
        <a:p>
          <a:endParaRPr lang="en-US"/>
        </a:p>
      </dgm:t>
    </dgm:pt>
    <dgm:pt modelId="{A2845E8F-B2CE-41E0-96FE-96FAF762D7C0}">
      <dgm:prSet phldrT="[Text]"/>
      <dgm:spPr/>
      <dgm:t>
        <a:bodyPr/>
        <a:lstStyle/>
        <a:p>
          <a:r>
            <a:rPr lang="en-US" dirty="0"/>
            <a:t>http data client that calls the </a:t>
          </a:r>
          <a:r>
            <a:rPr lang="en-US" dirty="0" err="1"/>
            <a:t>api</a:t>
          </a:r>
          <a:endParaRPr lang="en-US" dirty="0"/>
        </a:p>
      </dgm:t>
    </dgm:pt>
    <dgm:pt modelId="{17355875-5B6E-4C7D-B3E1-42ED756CAD95}" type="parTrans" cxnId="{A38E5634-777B-4BB2-91AA-C816635C48AD}">
      <dgm:prSet/>
      <dgm:spPr/>
      <dgm:t>
        <a:bodyPr/>
        <a:lstStyle/>
        <a:p>
          <a:endParaRPr lang="en-US"/>
        </a:p>
      </dgm:t>
    </dgm:pt>
    <dgm:pt modelId="{1580C38B-2093-430C-B337-AA985411AFDF}" type="sibTrans" cxnId="{A38E5634-777B-4BB2-91AA-C816635C48AD}">
      <dgm:prSet/>
      <dgm:spPr/>
      <dgm:t>
        <a:bodyPr/>
        <a:lstStyle/>
        <a:p>
          <a:endParaRPr lang="en-US"/>
        </a:p>
      </dgm:t>
    </dgm:pt>
    <dgm:pt modelId="{9B1D44EB-4903-457D-BBF4-CDFBCC5CC9E4}">
      <dgm:prSet phldrT="[Text]"/>
      <dgm:spPr/>
      <dgm:t>
        <a:bodyPr/>
        <a:lstStyle/>
        <a:p>
          <a:r>
            <a:rPr lang="en-US" dirty="0"/>
            <a:t>uses the data client to present/submit data</a:t>
          </a:r>
        </a:p>
      </dgm:t>
    </dgm:pt>
    <dgm:pt modelId="{C7046F64-72B1-4A29-A04F-82A22BE1BFCA}" type="parTrans" cxnId="{24D31EEC-FA7C-4EA9-91C2-4C54ABFB963D}">
      <dgm:prSet/>
      <dgm:spPr/>
      <dgm:t>
        <a:bodyPr/>
        <a:lstStyle/>
        <a:p>
          <a:endParaRPr lang="en-US"/>
        </a:p>
      </dgm:t>
    </dgm:pt>
    <dgm:pt modelId="{3573F71A-E2ED-42C4-A80A-DFBB48FF76EE}" type="sibTrans" cxnId="{24D31EEC-FA7C-4EA9-91C2-4C54ABFB963D}">
      <dgm:prSet/>
      <dgm:spPr/>
      <dgm:t>
        <a:bodyPr/>
        <a:lstStyle/>
        <a:p>
          <a:endParaRPr lang="en-US"/>
        </a:p>
      </dgm:t>
    </dgm:pt>
    <dgm:pt modelId="{A64442FC-75E2-4942-BF84-190EA8976B26}">
      <dgm:prSet phldrT="[Text]"/>
      <dgm:spPr/>
      <dgm:t>
        <a:bodyPr/>
        <a:lstStyle/>
        <a:p>
          <a:r>
            <a:rPr lang="en-US" dirty="0"/>
            <a:t>has dependency on the user security project, and on the core project</a:t>
          </a:r>
        </a:p>
      </dgm:t>
    </dgm:pt>
    <dgm:pt modelId="{E23F4192-BD3E-4932-B9D1-66AF2E229012}" type="parTrans" cxnId="{46E96553-37A3-4B5A-9008-613E2FA4765F}">
      <dgm:prSet/>
      <dgm:spPr/>
      <dgm:t>
        <a:bodyPr/>
        <a:lstStyle/>
        <a:p>
          <a:endParaRPr lang="en-US"/>
        </a:p>
      </dgm:t>
    </dgm:pt>
    <dgm:pt modelId="{7EF02CA6-4371-4C9C-8B85-491C2B757EAD}" type="sibTrans" cxnId="{46E96553-37A3-4B5A-9008-613E2FA4765F}">
      <dgm:prSet/>
      <dgm:spPr/>
      <dgm:t>
        <a:bodyPr/>
        <a:lstStyle/>
        <a:p>
          <a:endParaRPr lang="en-US"/>
        </a:p>
      </dgm:t>
    </dgm:pt>
    <dgm:pt modelId="{01A9DDFE-BFA8-4C07-B171-93814A12B42B}">
      <dgm:prSet phldrT="[Text]"/>
      <dgm:spPr/>
      <dgm:t>
        <a:bodyPr/>
        <a:lstStyle/>
        <a:p>
          <a:r>
            <a:rPr lang="en-US" dirty="0"/>
            <a:t>has dependency on the data client project, and on the core project</a:t>
          </a:r>
        </a:p>
      </dgm:t>
    </dgm:pt>
    <dgm:pt modelId="{BA6FDE82-8018-4EC7-A16C-F7ABC6343C25}" type="parTrans" cxnId="{1B190445-076B-46C6-8F79-1A0DF828DDFC}">
      <dgm:prSet/>
      <dgm:spPr/>
      <dgm:t>
        <a:bodyPr/>
        <a:lstStyle/>
        <a:p>
          <a:endParaRPr lang="en-US"/>
        </a:p>
      </dgm:t>
    </dgm:pt>
    <dgm:pt modelId="{F8D73121-0947-4F02-88FC-20554D73E107}" type="sibTrans" cxnId="{1B190445-076B-46C6-8F79-1A0DF828DDFC}">
      <dgm:prSet/>
      <dgm:spPr/>
      <dgm:t>
        <a:bodyPr/>
        <a:lstStyle/>
        <a:p>
          <a:endParaRPr lang="en-US"/>
        </a:p>
      </dgm:t>
    </dgm:pt>
    <dgm:pt modelId="{4F56EA59-E6CD-4CE3-81D3-F0CE1FE06B7A}">
      <dgm:prSet phldrT="[Text]"/>
      <dgm:spPr/>
      <dgm:t>
        <a:bodyPr/>
        <a:lstStyle/>
        <a:p>
          <a:r>
            <a:rPr lang="en-US" dirty="0"/>
            <a:t>Back end</a:t>
          </a:r>
        </a:p>
      </dgm:t>
    </dgm:pt>
    <dgm:pt modelId="{DAF193AD-46D2-40DA-9FFD-BEF7285CB72B}" type="parTrans" cxnId="{67647154-0B61-42BE-B6A0-BEFA8C9F9F7A}">
      <dgm:prSet/>
      <dgm:spPr/>
      <dgm:t>
        <a:bodyPr/>
        <a:lstStyle/>
        <a:p>
          <a:endParaRPr lang="en-US"/>
        </a:p>
      </dgm:t>
    </dgm:pt>
    <dgm:pt modelId="{05B21B7A-87E4-48E8-BE77-7D6F0A75E1EF}" type="sibTrans" cxnId="{67647154-0B61-42BE-B6A0-BEFA8C9F9F7A}">
      <dgm:prSet/>
      <dgm:spPr/>
      <dgm:t>
        <a:bodyPr/>
        <a:lstStyle/>
        <a:p>
          <a:endParaRPr lang="en-US"/>
        </a:p>
      </dgm:t>
    </dgm:pt>
    <dgm:pt modelId="{F8CE6DBD-3E24-4F4C-BA75-3E428011050F}">
      <dgm:prSet phldrT="[Text]"/>
      <dgm:spPr/>
      <dgm:t>
        <a:bodyPr/>
        <a:lstStyle/>
        <a:p>
          <a:r>
            <a:rPr lang="en-US" dirty="0"/>
            <a:t>Front end</a:t>
          </a:r>
        </a:p>
      </dgm:t>
    </dgm:pt>
    <dgm:pt modelId="{9A606830-BC38-4497-B25D-A3F0F8BFC77B}" type="parTrans" cxnId="{4C8D3DE6-F642-4680-8CBC-F6ED4C11330D}">
      <dgm:prSet/>
      <dgm:spPr/>
      <dgm:t>
        <a:bodyPr/>
        <a:lstStyle/>
        <a:p>
          <a:endParaRPr lang="en-US"/>
        </a:p>
      </dgm:t>
    </dgm:pt>
    <dgm:pt modelId="{60E2AC8E-C1D6-4BB5-A655-E3A4CCEF2FEE}" type="sibTrans" cxnId="{4C8D3DE6-F642-4680-8CBC-F6ED4C11330D}">
      <dgm:prSet/>
      <dgm:spPr/>
      <dgm:t>
        <a:bodyPr/>
        <a:lstStyle/>
        <a:p>
          <a:endParaRPr lang="en-US"/>
        </a:p>
      </dgm:t>
    </dgm:pt>
    <dgm:pt modelId="{19BF28C0-A947-4575-B8A0-51F90716FF41}">
      <dgm:prSet phldrT="[Text]"/>
      <dgm:spPr/>
      <dgm:t>
        <a:bodyPr/>
        <a:lstStyle/>
        <a:p>
          <a:r>
            <a:rPr lang="en-US" dirty="0"/>
            <a:t>SQL server database</a:t>
          </a:r>
        </a:p>
      </dgm:t>
    </dgm:pt>
    <dgm:pt modelId="{C005DB52-0165-4473-B0D5-2A15F068D348}" type="parTrans" cxnId="{030F29B3-2F15-4021-BACE-2E28F534BB47}">
      <dgm:prSet/>
      <dgm:spPr/>
      <dgm:t>
        <a:bodyPr/>
        <a:lstStyle/>
        <a:p>
          <a:endParaRPr lang="en-US"/>
        </a:p>
      </dgm:t>
    </dgm:pt>
    <dgm:pt modelId="{F2E7E090-70AF-42DA-AE23-BDDA6DDC2B42}" type="sibTrans" cxnId="{030F29B3-2F15-4021-BACE-2E28F534BB47}">
      <dgm:prSet/>
      <dgm:spPr/>
      <dgm:t>
        <a:bodyPr/>
        <a:lstStyle/>
        <a:p>
          <a:endParaRPr lang="en-US"/>
        </a:p>
      </dgm:t>
    </dgm:pt>
    <dgm:pt modelId="{360D5A7D-749B-45A5-9EDD-8628C205FC62}">
      <dgm:prSet phldrT="[Text]"/>
      <dgm:spPr/>
      <dgm:t>
        <a:bodyPr/>
        <a:lstStyle/>
        <a:p>
          <a:r>
            <a:rPr lang="en-US" dirty="0"/>
            <a:t>Middleware</a:t>
          </a:r>
        </a:p>
      </dgm:t>
    </dgm:pt>
    <dgm:pt modelId="{96B0B7C1-96CE-4860-9319-2BF6BB6E8B5C}" type="parTrans" cxnId="{0EAC7ADF-A3FF-4AA2-B5EA-B7E373AA9520}">
      <dgm:prSet/>
      <dgm:spPr/>
      <dgm:t>
        <a:bodyPr/>
        <a:lstStyle/>
        <a:p>
          <a:endParaRPr lang="en-US"/>
        </a:p>
      </dgm:t>
    </dgm:pt>
    <dgm:pt modelId="{0B38A4B4-A880-458C-8338-5C9B061F1180}" type="sibTrans" cxnId="{0EAC7ADF-A3FF-4AA2-B5EA-B7E373AA9520}">
      <dgm:prSet/>
      <dgm:spPr/>
      <dgm:t>
        <a:bodyPr/>
        <a:lstStyle/>
        <a:p>
          <a:endParaRPr lang="en-US"/>
        </a:p>
      </dgm:t>
    </dgm:pt>
    <dgm:pt modelId="{13E5AD71-0362-49A8-9CEE-E7D8968D376F}">
      <dgm:prSet phldrT="[Text]"/>
      <dgm:spPr/>
      <dgm:t>
        <a:bodyPr/>
        <a:lstStyle/>
        <a:p>
          <a:r>
            <a:rPr lang="en-US" dirty="0" err="1"/>
            <a:t>JwtAuth.Core</a:t>
          </a:r>
          <a:endParaRPr lang="en-US" dirty="0"/>
        </a:p>
        <a:p>
          <a:r>
            <a:rPr lang="en-US" dirty="0"/>
            <a:t>(class library</a:t>
          </a:r>
        </a:p>
      </dgm:t>
    </dgm:pt>
    <dgm:pt modelId="{AF86FB67-211B-4A76-A550-44B644199B91}" type="parTrans" cxnId="{183EBE61-F218-4005-91E8-08C724EF20B6}">
      <dgm:prSet/>
      <dgm:spPr/>
      <dgm:t>
        <a:bodyPr/>
        <a:lstStyle/>
        <a:p>
          <a:endParaRPr lang="en-US"/>
        </a:p>
      </dgm:t>
    </dgm:pt>
    <dgm:pt modelId="{592BBFAC-45C4-4812-9DC8-2DFA2B1C0592}" type="sibTrans" cxnId="{183EBE61-F218-4005-91E8-08C724EF20B6}">
      <dgm:prSet/>
      <dgm:spPr/>
      <dgm:t>
        <a:bodyPr/>
        <a:lstStyle/>
        <a:p>
          <a:endParaRPr lang="en-US"/>
        </a:p>
      </dgm:t>
    </dgm:pt>
    <dgm:pt modelId="{5008F523-B81B-4FEC-AF73-7667E397D0C7}">
      <dgm:prSet phldrT="[Text]"/>
      <dgm:spPr/>
      <dgm:t>
        <a:bodyPr/>
        <a:lstStyle/>
        <a:p>
          <a:r>
            <a:rPr lang="en-US" dirty="0" err="1"/>
            <a:t>dtos</a:t>
          </a:r>
          <a:r>
            <a:rPr lang="en-US" dirty="0"/>
            <a:t> and data validation</a:t>
          </a:r>
        </a:p>
      </dgm:t>
    </dgm:pt>
    <dgm:pt modelId="{34BED406-A45F-4FBF-A8E2-A670787F1FDD}" type="parTrans" cxnId="{CCECB8C6-D34D-4C93-B0A7-2821F62C17D4}">
      <dgm:prSet/>
      <dgm:spPr/>
      <dgm:t>
        <a:bodyPr/>
        <a:lstStyle/>
        <a:p>
          <a:endParaRPr lang="en-US"/>
        </a:p>
      </dgm:t>
    </dgm:pt>
    <dgm:pt modelId="{09C52952-AB55-4CDF-B966-20F6C8BBF58B}" type="sibTrans" cxnId="{CCECB8C6-D34D-4C93-B0A7-2821F62C17D4}">
      <dgm:prSet/>
      <dgm:spPr/>
      <dgm:t>
        <a:bodyPr/>
        <a:lstStyle/>
        <a:p>
          <a:endParaRPr lang="en-US"/>
        </a:p>
      </dgm:t>
    </dgm:pt>
    <dgm:pt modelId="{4BA5CF84-4885-4E96-BCA6-D164CDD63182}">
      <dgm:prSet phldrT="[Text]"/>
      <dgm:spPr/>
      <dgm:t>
        <a:bodyPr/>
        <a:lstStyle/>
        <a:p>
          <a:r>
            <a:rPr lang="en-US" dirty="0" err="1"/>
            <a:t>JwtAuth.UserSecurity</a:t>
          </a:r>
          <a:endParaRPr lang="en-US" dirty="0"/>
        </a:p>
        <a:p>
          <a:r>
            <a:rPr lang="en-US" dirty="0"/>
            <a:t>(class library)</a:t>
          </a:r>
        </a:p>
      </dgm:t>
    </dgm:pt>
    <dgm:pt modelId="{2FAA5258-CC5C-4CFE-9655-E5C09B059131}" type="parTrans" cxnId="{736665CF-A776-4CF2-A5D4-9C85E3780271}">
      <dgm:prSet/>
      <dgm:spPr/>
      <dgm:t>
        <a:bodyPr/>
        <a:lstStyle/>
        <a:p>
          <a:endParaRPr lang="en-US"/>
        </a:p>
      </dgm:t>
    </dgm:pt>
    <dgm:pt modelId="{67E40AA4-8E63-44DA-A9DD-8BDE144A7070}" type="sibTrans" cxnId="{736665CF-A776-4CF2-A5D4-9C85E3780271}">
      <dgm:prSet/>
      <dgm:spPr/>
      <dgm:t>
        <a:bodyPr/>
        <a:lstStyle/>
        <a:p>
          <a:endParaRPr lang="en-US"/>
        </a:p>
      </dgm:t>
    </dgm:pt>
    <dgm:pt modelId="{00BC3BD3-5E8E-411E-BBC0-EE5EFA67D3A5}">
      <dgm:prSet phldrT="[Text]"/>
      <dgm:spPr/>
      <dgm:t>
        <a:bodyPr/>
        <a:lstStyle/>
        <a:p>
          <a:r>
            <a:rPr lang="en-US" dirty="0"/>
            <a:t>password hashing, token generation</a:t>
          </a:r>
          <a:endParaRPr lang="en-US"/>
        </a:p>
      </dgm:t>
    </dgm:pt>
    <dgm:pt modelId="{F80F7D4B-0012-40AB-AF17-64DBCE95CB96}" type="parTrans" cxnId="{6B980EA3-2979-4B71-9532-8672DEC905FC}">
      <dgm:prSet/>
      <dgm:spPr/>
      <dgm:t>
        <a:bodyPr/>
        <a:lstStyle/>
        <a:p>
          <a:endParaRPr lang="en-US"/>
        </a:p>
      </dgm:t>
    </dgm:pt>
    <dgm:pt modelId="{F83A63D3-8CF0-4AF7-A7CA-BDDF633BE166}" type="sibTrans" cxnId="{6B980EA3-2979-4B71-9532-8672DEC905FC}">
      <dgm:prSet/>
      <dgm:spPr/>
      <dgm:t>
        <a:bodyPr/>
        <a:lstStyle/>
        <a:p>
          <a:endParaRPr lang="en-US"/>
        </a:p>
      </dgm:t>
    </dgm:pt>
    <dgm:pt modelId="{75528475-CBB7-4A1D-BDB2-5FE534E26623}">
      <dgm:prSet phldrT="[Text]"/>
      <dgm:spPr/>
      <dgm:t>
        <a:bodyPr/>
        <a:lstStyle/>
        <a:p>
          <a:r>
            <a:rPr lang="en-US" dirty="0"/>
            <a:t>has dependency on the core project</a:t>
          </a:r>
        </a:p>
      </dgm:t>
    </dgm:pt>
    <dgm:pt modelId="{838186AF-3C05-411D-969D-E370C14682D9}" type="parTrans" cxnId="{966D7E4A-09B2-4415-8FFE-50E367AE9395}">
      <dgm:prSet/>
      <dgm:spPr/>
      <dgm:t>
        <a:bodyPr/>
        <a:lstStyle/>
        <a:p>
          <a:endParaRPr lang="en-US"/>
        </a:p>
      </dgm:t>
    </dgm:pt>
    <dgm:pt modelId="{E7F5AB41-0CCE-4238-B6B9-65D690B9A0D9}" type="sibTrans" cxnId="{966D7E4A-09B2-4415-8FFE-50E367AE9395}">
      <dgm:prSet/>
      <dgm:spPr/>
      <dgm:t>
        <a:bodyPr/>
        <a:lstStyle/>
        <a:p>
          <a:endParaRPr lang="en-US"/>
        </a:p>
      </dgm:t>
    </dgm:pt>
    <dgm:pt modelId="{96AC2F14-0074-4FD9-B7BE-2567598EF3D1}" type="pres">
      <dgm:prSet presAssocID="{9E9FC8EA-04B6-4394-8899-678DD1EFE0A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29C6CB-3497-4003-8CE8-D0A5DB7C5111}" type="pres">
      <dgm:prSet presAssocID="{9C1A06A7-0C3B-455E-8E6C-EFA8BE2D207B}" presName="root1" presStyleCnt="0"/>
      <dgm:spPr/>
    </dgm:pt>
    <dgm:pt modelId="{D05E8419-5D54-4AB7-95A4-AE6EB53AF800}" type="pres">
      <dgm:prSet presAssocID="{9C1A06A7-0C3B-455E-8E6C-EFA8BE2D207B}" presName="LevelOneTextNode" presStyleLbl="node0" presStyleIdx="0" presStyleCnt="1">
        <dgm:presLayoutVars>
          <dgm:chPref val="3"/>
        </dgm:presLayoutVars>
      </dgm:prSet>
      <dgm:spPr/>
    </dgm:pt>
    <dgm:pt modelId="{D6F664B5-4643-4D05-A14F-56D92E47FFDC}" type="pres">
      <dgm:prSet presAssocID="{9C1A06A7-0C3B-455E-8E6C-EFA8BE2D207B}" presName="level2hierChild" presStyleCnt="0"/>
      <dgm:spPr/>
    </dgm:pt>
    <dgm:pt modelId="{19117B96-A3DF-4518-A305-0758FE40395B}" type="pres">
      <dgm:prSet presAssocID="{DAF193AD-46D2-40DA-9FFD-BEF7285CB72B}" presName="conn2-1" presStyleLbl="parChTrans1D2" presStyleIdx="0" presStyleCnt="3"/>
      <dgm:spPr/>
    </dgm:pt>
    <dgm:pt modelId="{1C640652-5BD1-44B9-A1DD-A972D32532FA}" type="pres">
      <dgm:prSet presAssocID="{DAF193AD-46D2-40DA-9FFD-BEF7285CB72B}" presName="connTx" presStyleLbl="parChTrans1D2" presStyleIdx="0" presStyleCnt="3"/>
      <dgm:spPr/>
    </dgm:pt>
    <dgm:pt modelId="{A5BEE02D-5F6D-4B59-864D-D23402948AEB}" type="pres">
      <dgm:prSet presAssocID="{4F56EA59-E6CD-4CE3-81D3-F0CE1FE06B7A}" presName="root2" presStyleCnt="0"/>
      <dgm:spPr/>
    </dgm:pt>
    <dgm:pt modelId="{AD6BE46D-9C1B-4FCF-A027-4EB058AB4D84}" type="pres">
      <dgm:prSet presAssocID="{4F56EA59-E6CD-4CE3-81D3-F0CE1FE06B7A}" presName="LevelTwoTextNode" presStyleLbl="node2" presStyleIdx="0" presStyleCnt="3">
        <dgm:presLayoutVars>
          <dgm:chPref val="3"/>
        </dgm:presLayoutVars>
      </dgm:prSet>
      <dgm:spPr/>
    </dgm:pt>
    <dgm:pt modelId="{C2ACC860-7B3E-42D0-81A8-D601EE47BBE2}" type="pres">
      <dgm:prSet presAssocID="{4F56EA59-E6CD-4CE3-81D3-F0CE1FE06B7A}" presName="level3hierChild" presStyleCnt="0"/>
      <dgm:spPr/>
    </dgm:pt>
    <dgm:pt modelId="{75ED56AE-209B-401C-ACC1-0F9B09FF557C}" type="pres">
      <dgm:prSet presAssocID="{C005DB52-0165-4473-B0D5-2A15F068D348}" presName="conn2-1" presStyleLbl="parChTrans1D3" presStyleIdx="0" presStyleCnt="6"/>
      <dgm:spPr/>
    </dgm:pt>
    <dgm:pt modelId="{FD955478-892F-4DE4-9FEF-9278AFCF97C4}" type="pres">
      <dgm:prSet presAssocID="{C005DB52-0165-4473-B0D5-2A15F068D348}" presName="connTx" presStyleLbl="parChTrans1D3" presStyleIdx="0" presStyleCnt="6"/>
      <dgm:spPr/>
    </dgm:pt>
    <dgm:pt modelId="{F0FB489F-86E3-4ECE-9A5C-466E5E32B92A}" type="pres">
      <dgm:prSet presAssocID="{19BF28C0-A947-4575-B8A0-51F90716FF41}" presName="root2" presStyleCnt="0"/>
      <dgm:spPr/>
    </dgm:pt>
    <dgm:pt modelId="{D6278149-CA7A-40D3-BF07-37D1494A2882}" type="pres">
      <dgm:prSet presAssocID="{19BF28C0-A947-4575-B8A0-51F90716FF41}" presName="LevelTwoTextNode" presStyleLbl="node3" presStyleIdx="0" presStyleCnt="6">
        <dgm:presLayoutVars>
          <dgm:chPref val="3"/>
        </dgm:presLayoutVars>
      </dgm:prSet>
      <dgm:spPr/>
    </dgm:pt>
    <dgm:pt modelId="{AD28E0F5-8800-4842-BD4E-E133618220D8}" type="pres">
      <dgm:prSet presAssocID="{19BF28C0-A947-4575-B8A0-51F90716FF41}" presName="level3hierChild" presStyleCnt="0"/>
      <dgm:spPr/>
    </dgm:pt>
    <dgm:pt modelId="{2D3CB7BB-FC01-4F89-BB7A-32F75788192B}" type="pres">
      <dgm:prSet presAssocID="{2FAA5258-CC5C-4CFE-9655-E5C09B059131}" presName="conn2-1" presStyleLbl="parChTrans1D3" presStyleIdx="1" presStyleCnt="6"/>
      <dgm:spPr/>
    </dgm:pt>
    <dgm:pt modelId="{57D9D1F8-5E9C-431D-9598-EB30517C42E1}" type="pres">
      <dgm:prSet presAssocID="{2FAA5258-CC5C-4CFE-9655-E5C09B059131}" presName="connTx" presStyleLbl="parChTrans1D3" presStyleIdx="1" presStyleCnt="6"/>
      <dgm:spPr/>
    </dgm:pt>
    <dgm:pt modelId="{A73A8ED7-D81C-4E87-ABB8-3493731EA70A}" type="pres">
      <dgm:prSet presAssocID="{4BA5CF84-4885-4E96-BCA6-D164CDD63182}" presName="root2" presStyleCnt="0"/>
      <dgm:spPr/>
    </dgm:pt>
    <dgm:pt modelId="{CD9890DF-3632-4B66-B55D-EBAF03DA22FE}" type="pres">
      <dgm:prSet presAssocID="{4BA5CF84-4885-4E96-BCA6-D164CDD63182}" presName="LevelTwoTextNode" presStyleLbl="node3" presStyleIdx="1" presStyleCnt="6">
        <dgm:presLayoutVars>
          <dgm:chPref val="3"/>
        </dgm:presLayoutVars>
      </dgm:prSet>
      <dgm:spPr/>
    </dgm:pt>
    <dgm:pt modelId="{29A5D4CA-6994-43BC-AD48-AC5ED7098DC5}" type="pres">
      <dgm:prSet presAssocID="{4BA5CF84-4885-4E96-BCA6-D164CDD63182}" presName="level3hierChild" presStyleCnt="0"/>
      <dgm:spPr/>
    </dgm:pt>
    <dgm:pt modelId="{D3502A88-EDA7-4739-BCFF-E3784014668C}" type="pres">
      <dgm:prSet presAssocID="{F80F7D4B-0012-40AB-AF17-64DBCE95CB96}" presName="conn2-1" presStyleLbl="parChTrans1D4" presStyleIdx="0" presStyleCnt="8"/>
      <dgm:spPr/>
    </dgm:pt>
    <dgm:pt modelId="{0207A684-6E54-45CB-881E-82FD8C6BFFEA}" type="pres">
      <dgm:prSet presAssocID="{F80F7D4B-0012-40AB-AF17-64DBCE95CB96}" presName="connTx" presStyleLbl="parChTrans1D4" presStyleIdx="0" presStyleCnt="8"/>
      <dgm:spPr/>
    </dgm:pt>
    <dgm:pt modelId="{E8D1611B-B848-489F-A54E-570001516083}" type="pres">
      <dgm:prSet presAssocID="{00BC3BD3-5E8E-411E-BBC0-EE5EFA67D3A5}" presName="root2" presStyleCnt="0"/>
      <dgm:spPr/>
    </dgm:pt>
    <dgm:pt modelId="{B2DA4715-9F50-4634-BB1D-49EC4B687397}" type="pres">
      <dgm:prSet presAssocID="{00BC3BD3-5E8E-411E-BBC0-EE5EFA67D3A5}" presName="LevelTwoTextNode" presStyleLbl="node4" presStyleIdx="0" presStyleCnt="8">
        <dgm:presLayoutVars>
          <dgm:chPref val="3"/>
        </dgm:presLayoutVars>
      </dgm:prSet>
      <dgm:spPr/>
    </dgm:pt>
    <dgm:pt modelId="{1DA0915E-B3F1-41D5-8078-8BB31F60B538}" type="pres">
      <dgm:prSet presAssocID="{00BC3BD3-5E8E-411E-BBC0-EE5EFA67D3A5}" presName="level3hierChild" presStyleCnt="0"/>
      <dgm:spPr/>
    </dgm:pt>
    <dgm:pt modelId="{C91B650B-65C0-4159-A43B-B71544D11A5F}" type="pres">
      <dgm:prSet presAssocID="{CEC2A30D-898A-476F-9F05-CAFADD1D897C}" presName="conn2-1" presStyleLbl="parChTrans1D3" presStyleIdx="2" presStyleCnt="6"/>
      <dgm:spPr/>
    </dgm:pt>
    <dgm:pt modelId="{D08DD5FA-FA70-4F38-A612-6E0D7BE45934}" type="pres">
      <dgm:prSet presAssocID="{CEC2A30D-898A-476F-9F05-CAFADD1D897C}" presName="connTx" presStyleLbl="parChTrans1D3" presStyleIdx="2" presStyleCnt="6"/>
      <dgm:spPr/>
    </dgm:pt>
    <dgm:pt modelId="{CA2C9F9C-70F0-48E1-AB63-CE4186D84F12}" type="pres">
      <dgm:prSet presAssocID="{A70236A2-6826-4D4B-A5F5-904D103B3FAC}" presName="root2" presStyleCnt="0"/>
      <dgm:spPr/>
    </dgm:pt>
    <dgm:pt modelId="{12E18B45-F2D6-4206-8915-8FB5C91159E8}" type="pres">
      <dgm:prSet presAssocID="{A70236A2-6826-4D4B-A5F5-904D103B3FAC}" presName="LevelTwoTextNode" presStyleLbl="node3" presStyleIdx="2" presStyleCnt="6">
        <dgm:presLayoutVars>
          <dgm:chPref val="3"/>
        </dgm:presLayoutVars>
      </dgm:prSet>
      <dgm:spPr/>
    </dgm:pt>
    <dgm:pt modelId="{3A70A421-A998-4585-A246-9A426B52D1D2}" type="pres">
      <dgm:prSet presAssocID="{A70236A2-6826-4D4B-A5F5-904D103B3FAC}" presName="level3hierChild" presStyleCnt="0"/>
      <dgm:spPr/>
    </dgm:pt>
    <dgm:pt modelId="{D7444303-4392-4EF6-872F-86F286895BCD}" type="pres">
      <dgm:prSet presAssocID="{F6E343EC-0D9E-42F0-8AE2-C08514F10EE7}" presName="conn2-1" presStyleLbl="parChTrans1D4" presStyleIdx="1" presStyleCnt="8"/>
      <dgm:spPr/>
    </dgm:pt>
    <dgm:pt modelId="{FB65BAA6-022F-4C56-8F75-170524246368}" type="pres">
      <dgm:prSet presAssocID="{F6E343EC-0D9E-42F0-8AE2-C08514F10EE7}" presName="connTx" presStyleLbl="parChTrans1D4" presStyleIdx="1" presStyleCnt="8"/>
      <dgm:spPr/>
    </dgm:pt>
    <dgm:pt modelId="{C3B1CCCC-3DCB-4348-8B0D-114C428568BD}" type="pres">
      <dgm:prSet presAssocID="{433C311F-D93A-429B-87F5-9E0A48564791}" presName="root2" presStyleCnt="0"/>
      <dgm:spPr/>
    </dgm:pt>
    <dgm:pt modelId="{3A5CCBAF-C539-4512-B81D-3991CEEF3C7D}" type="pres">
      <dgm:prSet presAssocID="{433C311F-D93A-429B-87F5-9E0A48564791}" presName="LevelTwoTextNode" presStyleLbl="node4" presStyleIdx="1" presStyleCnt="8">
        <dgm:presLayoutVars>
          <dgm:chPref val="3"/>
        </dgm:presLayoutVars>
      </dgm:prSet>
      <dgm:spPr/>
    </dgm:pt>
    <dgm:pt modelId="{C08C2E37-2414-4628-A128-CDA3DC4F4993}" type="pres">
      <dgm:prSet presAssocID="{433C311F-D93A-429B-87F5-9E0A48564791}" presName="level3hierChild" presStyleCnt="0"/>
      <dgm:spPr/>
    </dgm:pt>
    <dgm:pt modelId="{6A1B6DDC-80A2-4158-8069-621E066A24AD}" type="pres">
      <dgm:prSet presAssocID="{E23F4192-BD3E-4932-B9D1-66AF2E229012}" presName="conn2-1" presStyleLbl="parChTrans1D4" presStyleIdx="2" presStyleCnt="8"/>
      <dgm:spPr/>
    </dgm:pt>
    <dgm:pt modelId="{36BA110C-BE5A-4A05-8E5F-9B10C15D0007}" type="pres">
      <dgm:prSet presAssocID="{E23F4192-BD3E-4932-B9D1-66AF2E229012}" presName="connTx" presStyleLbl="parChTrans1D4" presStyleIdx="2" presStyleCnt="8"/>
      <dgm:spPr/>
    </dgm:pt>
    <dgm:pt modelId="{D008FDD4-E463-4D09-958B-A9BC64B11AE0}" type="pres">
      <dgm:prSet presAssocID="{A64442FC-75E2-4942-BF84-190EA8976B26}" presName="root2" presStyleCnt="0"/>
      <dgm:spPr/>
    </dgm:pt>
    <dgm:pt modelId="{599AEC48-6BEE-42C6-9C74-1721A7721A43}" type="pres">
      <dgm:prSet presAssocID="{A64442FC-75E2-4942-BF84-190EA8976B26}" presName="LevelTwoTextNode" presStyleLbl="node4" presStyleIdx="2" presStyleCnt="8">
        <dgm:presLayoutVars>
          <dgm:chPref val="3"/>
        </dgm:presLayoutVars>
      </dgm:prSet>
      <dgm:spPr/>
    </dgm:pt>
    <dgm:pt modelId="{EC004811-7AAE-45E4-920C-E9DC90CD1397}" type="pres">
      <dgm:prSet presAssocID="{A64442FC-75E2-4942-BF84-190EA8976B26}" presName="level3hierChild" presStyleCnt="0"/>
      <dgm:spPr/>
    </dgm:pt>
    <dgm:pt modelId="{AB0903AA-C10E-4AA9-8B85-C75D0228EB5C}" type="pres">
      <dgm:prSet presAssocID="{96B0B7C1-96CE-4860-9319-2BF6BB6E8B5C}" presName="conn2-1" presStyleLbl="parChTrans1D2" presStyleIdx="1" presStyleCnt="3"/>
      <dgm:spPr/>
    </dgm:pt>
    <dgm:pt modelId="{EBBFA1F1-02C5-400F-9B0F-51B31C049AE5}" type="pres">
      <dgm:prSet presAssocID="{96B0B7C1-96CE-4860-9319-2BF6BB6E8B5C}" presName="connTx" presStyleLbl="parChTrans1D2" presStyleIdx="1" presStyleCnt="3"/>
      <dgm:spPr/>
    </dgm:pt>
    <dgm:pt modelId="{241C8679-1F08-4FF8-A9BE-B0460C3A69AB}" type="pres">
      <dgm:prSet presAssocID="{360D5A7D-749B-45A5-9EDD-8628C205FC62}" presName="root2" presStyleCnt="0"/>
      <dgm:spPr/>
    </dgm:pt>
    <dgm:pt modelId="{8E30DA3D-D1C5-49D3-8256-04FE10CA98C5}" type="pres">
      <dgm:prSet presAssocID="{360D5A7D-749B-45A5-9EDD-8628C205FC62}" presName="LevelTwoTextNode" presStyleLbl="node2" presStyleIdx="1" presStyleCnt="3">
        <dgm:presLayoutVars>
          <dgm:chPref val="3"/>
        </dgm:presLayoutVars>
      </dgm:prSet>
      <dgm:spPr/>
    </dgm:pt>
    <dgm:pt modelId="{4AC2A090-5D8F-409F-991C-FC89FA69F3A8}" type="pres">
      <dgm:prSet presAssocID="{360D5A7D-749B-45A5-9EDD-8628C205FC62}" presName="level3hierChild" presStyleCnt="0"/>
      <dgm:spPr/>
    </dgm:pt>
    <dgm:pt modelId="{D8B30C8F-1BC0-4FD1-9CED-843BF24ADEAD}" type="pres">
      <dgm:prSet presAssocID="{AF86FB67-211B-4A76-A550-44B644199B91}" presName="conn2-1" presStyleLbl="parChTrans1D3" presStyleIdx="3" presStyleCnt="6"/>
      <dgm:spPr/>
    </dgm:pt>
    <dgm:pt modelId="{CA3EB848-B0A7-41DD-8009-D97CEE060BB1}" type="pres">
      <dgm:prSet presAssocID="{AF86FB67-211B-4A76-A550-44B644199B91}" presName="connTx" presStyleLbl="parChTrans1D3" presStyleIdx="3" presStyleCnt="6"/>
      <dgm:spPr/>
    </dgm:pt>
    <dgm:pt modelId="{08B9EC2A-0A6D-4E85-AC63-51316220C053}" type="pres">
      <dgm:prSet presAssocID="{13E5AD71-0362-49A8-9CEE-E7D8968D376F}" presName="root2" presStyleCnt="0"/>
      <dgm:spPr/>
    </dgm:pt>
    <dgm:pt modelId="{6F9E7F67-D659-4537-8FC3-6C8387C6D1DB}" type="pres">
      <dgm:prSet presAssocID="{13E5AD71-0362-49A8-9CEE-E7D8968D376F}" presName="LevelTwoTextNode" presStyleLbl="node3" presStyleIdx="3" presStyleCnt="6">
        <dgm:presLayoutVars>
          <dgm:chPref val="3"/>
        </dgm:presLayoutVars>
      </dgm:prSet>
      <dgm:spPr/>
    </dgm:pt>
    <dgm:pt modelId="{69933441-73A3-49B1-B38F-29A783B58F2B}" type="pres">
      <dgm:prSet presAssocID="{13E5AD71-0362-49A8-9CEE-E7D8968D376F}" presName="level3hierChild" presStyleCnt="0"/>
      <dgm:spPr/>
    </dgm:pt>
    <dgm:pt modelId="{D08DAB40-7587-41D7-8A45-A88AAFFFC2C6}" type="pres">
      <dgm:prSet presAssocID="{34BED406-A45F-4FBF-A8E2-A670787F1FDD}" presName="conn2-1" presStyleLbl="parChTrans1D4" presStyleIdx="3" presStyleCnt="8"/>
      <dgm:spPr/>
    </dgm:pt>
    <dgm:pt modelId="{5A4F93C8-EA07-45F7-BF9D-9B6F221C4591}" type="pres">
      <dgm:prSet presAssocID="{34BED406-A45F-4FBF-A8E2-A670787F1FDD}" presName="connTx" presStyleLbl="parChTrans1D4" presStyleIdx="3" presStyleCnt="8"/>
      <dgm:spPr/>
    </dgm:pt>
    <dgm:pt modelId="{AEC628B6-9CCD-4B88-BBEA-393ACB0B0067}" type="pres">
      <dgm:prSet presAssocID="{5008F523-B81B-4FEC-AF73-7667E397D0C7}" presName="root2" presStyleCnt="0"/>
      <dgm:spPr/>
    </dgm:pt>
    <dgm:pt modelId="{64BAC6D5-BE67-41EC-B555-6114B9A28138}" type="pres">
      <dgm:prSet presAssocID="{5008F523-B81B-4FEC-AF73-7667E397D0C7}" presName="LevelTwoTextNode" presStyleLbl="node4" presStyleIdx="3" presStyleCnt="8">
        <dgm:presLayoutVars>
          <dgm:chPref val="3"/>
        </dgm:presLayoutVars>
      </dgm:prSet>
      <dgm:spPr/>
    </dgm:pt>
    <dgm:pt modelId="{F2A0C9ED-CEF3-472D-9BF6-D9EE8EE288D0}" type="pres">
      <dgm:prSet presAssocID="{5008F523-B81B-4FEC-AF73-7667E397D0C7}" presName="level3hierChild" presStyleCnt="0"/>
      <dgm:spPr/>
    </dgm:pt>
    <dgm:pt modelId="{55499A97-FFFB-4D83-B6B3-F8B7B89EB8AC}" type="pres">
      <dgm:prSet presAssocID="{9A606830-BC38-4497-B25D-A3F0F8BFC77B}" presName="conn2-1" presStyleLbl="parChTrans1D2" presStyleIdx="2" presStyleCnt="3"/>
      <dgm:spPr/>
    </dgm:pt>
    <dgm:pt modelId="{1F7032A4-85C1-49B0-BD6C-BA4A1AA4CDA7}" type="pres">
      <dgm:prSet presAssocID="{9A606830-BC38-4497-B25D-A3F0F8BFC77B}" presName="connTx" presStyleLbl="parChTrans1D2" presStyleIdx="2" presStyleCnt="3"/>
      <dgm:spPr/>
    </dgm:pt>
    <dgm:pt modelId="{65745C70-A491-4E30-8BA9-F971ECE0D705}" type="pres">
      <dgm:prSet presAssocID="{F8CE6DBD-3E24-4F4C-BA75-3E428011050F}" presName="root2" presStyleCnt="0"/>
      <dgm:spPr/>
    </dgm:pt>
    <dgm:pt modelId="{B48036FB-FD23-4ADC-B0FE-68EBBA280C60}" type="pres">
      <dgm:prSet presAssocID="{F8CE6DBD-3E24-4F4C-BA75-3E428011050F}" presName="LevelTwoTextNode" presStyleLbl="node2" presStyleIdx="2" presStyleCnt="3">
        <dgm:presLayoutVars>
          <dgm:chPref val="3"/>
        </dgm:presLayoutVars>
      </dgm:prSet>
      <dgm:spPr/>
    </dgm:pt>
    <dgm:pt modelId="{262E3A0E-ED11-4AEE-9C4D-AE148E7DF549}" type="pres">
      <dgm:prSet presAssocID="{F8CE6DBD-3E24-4F4C-BA75-3E428011050F}" presName="level3hierChild" presStyleCnt="0"/>
      <dgm:spPr/>
    </dgm:pt>
    <dgm:pt modelId="{4E6F7B66-D0CB-45AC-B7BF-5845FFF689AC}" type="pres">
      <dgm:prSet presAssocID="{F35932A2-9AC6-40A2-8CBC-3D1ACA004358}" presName="conn2-1" presStyleLbl="parChTrans1D3" presStyleIdx="4" presStyleCnt="6"/>
      <dgm:spPr/>
    </dgm:pt>
    <dgm:pt modelId="{34CB63AB-DD1D-4EFE-BC98-272A32E95034}" type="pres">
      <dgm:prSet presAssocID="{F35932A2-9AC6-40A2-8CBC-3D1ACA004358}" presName="connTx" presStyleLbl="parChTrans1D3" presStyleIdx="4" presStyleCnt="6"/>
      <dgm:spPr/>
    </dgm:pt>
    <dgm:pt modelId="{72E4207A-E9F1-43EE-8D1E-4E351F28AD2D}" type="pres">
      <dgm:prSet presAssocID="{D89041CE-9D08-49E8-B289-B24DD9F166C2}" presName="root2" presStyleCnt="0"/>
      <dgm:spPr/>
    </dgm:pt>
    <dgm:pt modelId="{118FE515-EE26-4ED6-86F6-7AA4B1562FD2}" type="pres">
      <dgm:prSet presAssocID="{D89041CE-9D08-49E8-B289-B24DD9F166C2}" presName="LevelTwoTextNode" presStyleLbl="node3" presStyleIdx="4" presStyleCnt="6">
        <dgm:presLayoutVars>
          <dgm:chPref val="3"/>
        </dgm:presLayoutVars>
      </dgm:prSet>
      <dgm:spPr/>
    </dgm:pt>
    <dgm:pt modelId="{8D02C378-BEE3-4848-A3E9-92B9DFA2175C}" type="pres">
      <dgm:prSet presAssocID="{D89041CE-9D08-49E8-B289-B24DD9F166C2}" presName="level3hierChild" presStyleCnt="0"/>
      <dgm:spPr/>
    </dgm:pt>
    <dgm:pt modelId="{7C1371A8-FA98-4AA2-A8CD-632A26A078FC}" type="pres">
      <dgm:prSet presAssocID="{17355875-5B6E-4C7D-B3E1-42ED756CAD95}" presName="conn2-1" presStyleLbl="parChTrans1D4" presStyleIdx="4" presStyleCnt="8"/>
      <dgm:spPr/>
    </dgm:pt>
    <dgm:pt modelId="{E1D62DA9-BE2E-4DF4-82E4-BC8CC0B302FD}" type="pres">
      <dgm:prSet presAssocID="{17355875-5B6E-4C7D-B3E1-42ED756CAD95}" presName="connTx" presStyleLbl="parChTrans1D4" presStyleIdx="4" presStyleCnt="8"/>
      <dgm:spPr/>
    </dgm:pt>
    <dgm:pt modelId="{1049D5CF-0DB0-41AD-9619-CA29C541339F}" type="pres">
      <dgm:prSet presAssocID="{A2845E8F-B2CE-41E0-96FE-96FAF762D7C0}" presName="root2" presStyleCnt="0"/>
      <dgm:spPr/>
    </dgm:pt>
    <dgm:pt modelId="{7D648BDF-0BB4-4AFD-8160-DE14E4FED722}" type="pres">
      <dgm:prSet presAssocID="{A2845E8F-B2CE-41E0-96FE-96FAF762D7C0}" presName="LevelTwoTextNode" presStyleLbl="node4" presStyleIdx="4" presStyleCnt="8">
        <dgm:presLayoutVars>
          <dgm:chPref val="3"/>
        </dgm:presLayoutVars>
      </dgm:prSet>
      <dgm:spPr/>
    </dgm:pt>
    <dgm:pt modelId="{C7ECA134-ABEF-4364-802D-AAF7ABCD4B82}" type="pres">
      <dgm:prSet presAssocID="{A2845E8F-B2CE-41E0-96FE-96FAF762D7C0}" presName="level3hierChild" presStyleCnt="0"/>
      <dgm:spPr/>
    </dgm:pt>
    <dgm:pt modelId="{BEBB7CF8-AF09-44BD-B237-9AFE2AEE7519}" type="pres">
      <dgm:prSet presAssocID="{838186AF-3C05-411D-969D-E370C14682D9}" presName="conn2-1" presStyleLbl="parChTrans1D4" presStyleIdx="5" presStyleCnt="8"/>
      <dgm:spPr/>
    </dgm:pt>
    <dgm:pt modelId="{E22679DF-6D65-4623-9F26-2236A51C9C92}" type="pres">
      <dgm:prSet presAssocID="{838186AF-3C05-411D-969D-E370C14682D9}" presName="connTx" presStyleLbl="parChTrans1D4" presStyleIdx="5" presStyleCnt="8"/>
      <dgm:spPr/>
    </dgm:pt>
    <dgm:pt modelId="{6F0AE55A-1C67-45B6-B7CB-352549307782}" type="pres">
      <dgm:prSet presAssocID="{75528475-CBB7-4A1D-BDB2-5FE534E26623}" presName="root2" presStyleCnt="0"/>
      <dgm:spPr/>
    </dgm:pt>
    <dgm:pt modelId="{D202FB1E-066E-40BC-BA35-35BB1DBA9BA4}" type="pres">
      <dgm:prSet presAssocID="{75528475-CBB7-4A1D-BDB2-5FE534E26623}" presName="LevelTwoTextNode" presStyleLbl="node4" presStyleIdx="5" presStyleCnt="8">
        <dgm:presLayoutVars>
          <dgm:chPref val="3"/>
        </dgm:presLayoutVars>
      </dgm:prSet>
      <dgm:spPr/>
    </dgm:pt>
    <dgm:pt modelId="{B1E1DF0D-6D62-49E6-8783-4059A9C96177}" type="pres">
      <dgm:prSet presAssocID="{75528475-CBB7-4A1D-BDB2-5FE534E26623}" presName="level3hierChild" presStyleCnt="0"/>
      <dgm:spPr/>
    </dgm:pt>
    <dgm:pt modelId="{4EA12D5F-1BD7-4F93-A03E-C280DDD05289}" type="pres">
      <dgm:prSet presAssocID="{5C97324A-529B-4D70-985D-E41E53B4E792}" presName="conn2-1" presStyleLbl="parChTrans1D3" presStyleIdx="5" presStyleCnt="6"/>
      <dgm:spPr/>
    </dgm:pt>
    <dgm:pt modelId="{CCCCE227-056D-4F92-95EE-D32705F412C1}" type="pres">
      <dgm:prSet presAssocID="{5C97324A-529B-4D70-985D-E41E53B4E792}" presName="connTx" presStyleLbl="parChTrans1D3" presStyleIdx="5" presStyleCnt="6"/>
      <dgm:spPr/>
    </dgm:pt>
    <dgm:pt modelId="{5596CD06-654C-4CAA-A8BD-C67A3C2A12A9}" type="pres">
      <dgm:prSet presAssocID="{ED11CC77-26CC-4CB5-9167-4943918C7629}" presName="root2" presStyleCnt="0"/>
      <dgm:spPr/>
    </dgm:pt>
    <dgm:pt modelId="{99B6EF6D-D127-4386-9B5F-70970E70BD8F}" type="pres">
      <dgm:prSet presAssocID="{ED11CC77-26CC-4CB5-9167-4943918C7629}" presName="LevelTwoTextNode" presStyleLbl="node3" presStyleIdx="5" presStyleCnt="6">
        <dgm:presLayoutVars>
          <dgm:chPref val="3"/>
        </dgm:presLayoutVars>
      </dgm:prSet>
      <dgm:spPr/>
    </dgm:pt>
    <dgm:pt modelId="{CC9E1D62-2314-46AA-B02D-7E47E306258D}" type="pres">
      <dgm:prSet presAssocID="{ED11CC77-26CC-4CB5-9167-4943918C7629}" presName="level3hierChild" presStyleCnt="0"/>
      <dgm:spPr/>
    </dgm:pt>
    <dgm:pt modelId="{E3265772-50FB-413C-8B78-0C504F7BC20D}" type="pres">
      <dgm:prSet presAssocID="{C7046F64-72B1-4A29-A04F-82A22BE1BFCA}" presName="conn2-1" presStyleLbl="parChTrans1D4" presStyleIdx="6" presStyleCnt="8"/>
      <dgm:spPr/>
    </dgm:pt>
    <dgm:pt modelId="{408EA220-B4FD-4C23-B293-3E7DFB5BD6EE}" type="pres">
      <dgm:prSet presAssocID="{C7046F64-72B1-4A29-A04F-82A22BE1BFCA}" presName="connTx" presStyleLbl="parChTrans1D4" presStyleIdx="6" presStyleCnt="8"/>
      <dgm:spPr/>
    </dgm:pt>
    <dgm:pt modelId="{28D716A3-0F84-4EEA-95E1-E5A61F071BDF}" type="pres">
      <dgm:prSet presAssocID="{9B1D44EB-4903-457D-BBF4-CDFBCC5CC9E4}" presName="root2" presStyleCnt="0"/>
      <dgm:spPr/>
    </dgm:pt>
    <dgm:pt modelId="{AB32AD07-E5BC-47F6-AB20-BE3AAD9B2138}" type="pres">
      <dgm:prSet presAssocID="{9B1D44EB-4903-457D-BBF4-CDFBCC5CC9E4}" presName="LevelTwoTextNode" presStyleLbl="node4" presStyleIdx="6" presStyleCnt="8">
        <dgm:presLayoutVars>
          <dgm:chPref val="3"/>
        </dgm:presLayoutVars>
      </dgm:prSet>
      <dgm:spPr/>
    </dgm:pt>
    <dgm:pt modelId="{88F6988E-8184-4AA2-BBD3-273CEA5258BF}" type="pres">
      <dgm:prSet presAssocID="{9B1D44EB-4903-457D-BBF4-CDFBCC5CC9E4}" presName="level3hierChild" presStyleCnt="0"/>
      <dgm:spPr/>
    </dgm:pt>
    <dgm:pt modelId="{F3410B93-40BB-4173-889F-3BE6991497B2}" type="pres">
      <dgm:prSet presAssocID="{BA6FDE82-8018-4EC7-A16C-F7ABC6343C25}" presName="conn2-1" presStyleLbl="parChTrans1D4" presStyleIdx="7" presStyleCnt="8"/>
      <dgm:spPr/>
    </dgm:pt>
    <dgm:pt modelId="{74FF65C1-ED2C-4BB3-8C61-E68ADF4D4434}" type="pres">
      <dgm:prSet presAssocID="{BA6FDE82-8018-4EC7-A16C-F7ABC6343C25}" presName="connTx" presStyleLbl="parChTrans1D4" presStyleIdx="7" presStyleCnt="8"/>
      <dgm:spPr/>
    </dgm:pt>
    <dgm:pt modelId="{9DBEBCF2-8220-40C7-8AA4-FF5326C51142}" type="pres">
      <dgm:prSet presAssocID="{01A9DDFE-BFA8-4C07-B171-93814A12B42B}" presName="root2" presStyleCnt="0"/>
      <dgm:spPr/>
    </dgm:pt>
    <dgm:pt modelId="{3854D69A-B34B-43E6-B69C-85D33559B464}" type="pres">
      <dgm:prSet presAssocID="{01A9DDFE-BFA8-4C07-B171-93814A12B42B}" presName="LevelTwoTextNode" presStyleLbl="node4" presStyleIdx="7" presStyleCnt="8">
        <dgm:presLayoutVars>
          <dgm:chPref val="3"/>
        </dgm:presLayoutVars>
      </dgm:prSet>
      <dgm:spPr/>
    </dgm:pt>
    <dgm:pt modelId="{3344D227-5493-40DD-9611-A070B586DB03}" type="pres">
      <dgm:prSet presAssocID="{01A9DDFE-BFA8-4C07-B171-93814A12B42B}" presName="level3hierChild" presStyleCnt="0"/>
      <dgm:spPr/>
    </dgm:pt>
  </dgm:ptLst>
  <dgm:cxnLst>
    <dgm:cxn modelId="{51DC5708-7AE2-4B8E-8023-5C75CF36C22E}" srcId="{A70236A2-6826-4D4B-A5F5-904D103B3FAC}" destId="{433C311F-D93A-429B-87F5-9E0A48564791}" srcOrd="0" destOrd="0" parTransId="{F6E343EC-0D9E-42F0-8AE2-C08514F10EE7}" sibTransId="{66DB08DA-91E4-4025-A316-94E42F9EA53C}"/>
    <dgm:cxn modelId="{779CC709-7261-4C12-89FC-440A4858962A}" type="presOf" srcId="{2FAA5258-CC5C-4CFE-9655-E5C09B059131}" destId="{2D3CB7BB-FC01-4F89-BB7A-32F75788192B}" srcOrd="0" destOrd="0" presId="urn:microsoft.com/office/officeart/2008/layout/HorizontalMultiLevelHierarchy"/>
    <dgm:cxn modelId="{E2DFC50B-A8F3-4626-840D-16E6FCDA448A}" type="presOf" srcId="{360D5A7D-749B-45A5-9EDD-8628C205FC62}" destId="{8E30DA3D-D1C5-49D3-8256-04FE10CA98C5}" srcOrd="0" destOrd="0" presId="urn:microsoft.com/office/officeart/2008/layout/HorizontalMultiLevelHierarchy"/>
    <dgm:cxn modelId="{4571C20F-F250-477A-90BD-111A47CCCC82}" type="presOf" srcId="{BA6FDE82-8018-4EC7-A16C-F7ABC6343C25}" destId="{74FF65C1-ED2C-4BB3-8C61-E68ADF4D4434}" srcOrd="1" destOrd="0" presId="urn:microsoft.com/office/officeart/2008/layout/HorizontalMultiLevelHierarchy"/>
    <dgm:cxn modelId="{77F48014-506E-4DF6-86C2-9119BAEDEF84}" type="presOf" srcId="{CEC2A30D-898A-476F-9F05-CAFADD1D897C}" destId="{D08DD5FA-FA70-4F38-A612-6E0D7BE45934}" srcOrd="1" destOrd="0" presId="urn:microsoft.com/office/officeart/2008/layout/HorizontalMultiLevelHierarchy"/>
    <dgm:cxn modelId="{D84FD515-0341-4267-9BE2-C2A6710CAD40}" type="presOf" srcId="{F6E343EC-0D9E-42F0-8AE2-C08514F10EE7}" destId="{FB65BAA6-022F-4C56-8F75-170524246368}" srcOrd="1" destOrd="0" presId="urn:microsoft.com/office/officeart/2008/layout/HorizontalMultiLevelHierarchy"/>
    <dgm:cxn modelId="{D26B2418-90D9-461E-82C5-A31E683B7909}" type="presOf" srcId="{13E5AD71-0362-49A8-9CEE-E7D8968D376F}" destId="{6F9E7F67-D659-4537-8FC3-6C8387C6D1DB}" srcOrd="0" destOrd="0" presId="urn:microsoft.com/office/officeart/2008/layout/HorizontalMultiLevelHierarchy"/>
    <dgm:cxn modelId="{84B01E1C-ED73-4B79-B298-F61EAE8DD76D}" type="presOf" srcId="{ED11CC77-26CC-4CB5-9167-4943918C7629}" destId="{99B6EF6D-D127-4386-9B5F-70970E70BD8F}" srcOrd="0" destOrd="0" presId="urn:microsoft.com/office/officeart/2008/layout/HorizontalMultiLevelHierarchy"/>
    <dgm:cxn modelId="{605EBD1E-B6B8-4C66-BF9B-9CFA3C4E3947}" type="presOf" srcId="{19BF28C0-A947-4575-B8A0-51F90716FF41}" destId="{D6278149-CA7A-40D3-BF07-37D1494A2882}" srcOrd="0" destOrd="0" presId="urn:microsoft.com/office/officeart/2008/layout/HorizontalMultiLevelHierarchy"/>
    <dgm:cxn modelId="{87A44B21-E634-4B93-8299-3869160934CC}" type="presOf" srcId="{4BA5CF84-4885-4E96-BCA6-D164CDD63182}" destId="{CD9890DF-3632-4B66-B55D-EBAF03DA22FE}" srcOrd="0" destOrd="0" presId="urn:microsoft.com/office/officeart/2008/layout/HorizontalMultiLevelHierarchy"/>
    <dgm:cxn modelId="{16BE2024-5A6A-4DF3-923D-664EFAEF2309}" type="presOf" srcId="{17355875-5B6E-4C7D-B3E1-42ED756CAD95}" destId="{7C1371A8-FA98-4AA2-A8CD-632A26A078FC}" srcOrd="0" destOrd="0" presId="urn:microsoft.com/office/officeart/2008/layout/HorizontalMultiLevelHierarchy"/>
    <dgm:cxn modelId="{010F5B26-BAA2-496B-9C03-A479430A4F84}" type="presOf" srcId="{E23F4192-BD3E-4932-B9D1-66AF2E229012}" destId="{6A1B6DDC-80A2-4158-8069-621E066A24AD}" srcOrd="0" destOrd="0" presId="urn:microsoft.com/office/officeart/2008/layout/HorizontalMultiLevelHierarchy"/>
    <dgm:cxn modelId="{2918992B-D9E4-44B1-83F8-1DB0C9D57E5C}" type="presOf" srcId="{9B1D44EB-4903-457D-BBF4-CDFBCC5CC9E4}" destId="{AB32AD07-E5BC-47F6-AB20-BE3AAD9B2138}" srcOrd="0" destOrd="0" presId="urn:microsoft.com/office/officeart/2008/layout/HorizontalMultiLevelHierarchy"/>
    <dgm:cxn modelId="{7EA0392F-FEC6-4D35-A905-9927CC840956}" type="presOf" srcId="{34BED406-A45F-4FBF-A8E2-A670787F1FDD}" destId="{5A4F93C8-EA07-45F7-BF9D-9B6F221C4591}" srcOrd="1" destOrd="0" presId="urn:microsoft.com/office/officeart/2008/layout/HorizontalMultiLevelHierarchy"/>
    <dgm:cxn modelId="{23E23732-A7B6-4D47-AB36-44F95238DEA3}" type="presOf" srcId="{A64442FC-75E2-4942-BF84-190EA8976B26}" destId="{599AEC48-6BEE-42C6-9C74-1721A7721A43}" srcOrd="0" destOrd="0" presId="urn:microsoft.com/office/officeart/2008/layout/HorizontalMultiLevelHierarchy"/>
    <dgm:cxn modelId="{A38E5634-777B-4BB2-91AA-C816635C48AD}" srcId="{D89041CE-9D08-49E8-B289-B24DD9F166C2}" destId="{A2845E8F-B2CE-41E0-96FE-96FAF762D7C0}" srcOrd="0" destOrd="0" parTransId="{17355875-5B6E-4C7D-B3E1-42ED756CAD95}" sibTransId="{1580C38B-2093-430C-B337-AA985411AFDF}"/>
    <dgm:cxn modelId="{16363935-327A-48A0-9678-3AF64B67EEE1}" type="presOf" srcId="{C7046F64-72B1-4A29-A04F-82A22BE1BFCA}" destId="{408EA220-B4FD-4C23-B293-3E7DFB5BD6EE}" srcOrd="1" destOrd="0" presId="urn:microsoft.com/office/officeart/2008/layout/HorizontalMultiLevelHierarchy"/>
    <dgm:cxn modelId="{D0FE0B38-D66E-47C5-B39C-4BFB83CDA235}" type="presOf" srcId="{F80F7D4B-0012-40AB-AF17-64DBCE95CB96}" destId="{D3502A88-EDA7-4739-BCFF-E3784014668C}" srcOrd="0" destOrd="0" presId="urn:microsoft.com/office/officeart/2008/layout/HorizontalMultiLevelHierarchy"/>
    <dgm:cxn modelId="{DDB76A60-BFCD-4D3F-99B1-CDF280F733E3}" type="presOf" srcId="{433C311F-D93A-429B-87F5-9E0A48564791}" destId="{3A5CCBAF-C539-4512-B81D-3991CEEF3C7D}" srcOrd="0" destOrd="0" presId="urn:microsoft.com/office/officeart/2008/layout/HorizontalMultiLevelHierarchy"/>
    <dgm:cxn modelId="{183EBE61-F218-4005-91E8-08C724EF20B6}" srcId="{360D5A7D-749B-45A5-9EDD-8628C205FC62}" destId="{13E5AD71-0362-49A8-9CEE-E7D8968D376F}" srcOrd="0" destOrd="0" parTransId="{AF86FB67-211B-4A76-A550-44B644199B91}" sibTransId="{592BBFAC-45C4-4812-9DC8-2DFA2B1C0592}"/>
    <dgm:cxn modelId="{BCA41A42-515C-41A8-9DB0-1B625B1C2B00}" type="presOf" srcId="{01A9DDFE-BFA8-4C07-B171-93814A12B42B}" destId="{3854D69A-B34B-43E6-B69C-85D33559B464}" srcOrd="0" destOrd="0" presId="urn:microsoft.com/office/officeart/2008/layout/HorizontalMultiLevelHierarchy"/>
    <dgm:cxn modelId="{845E0145-4ABB-46C4-B737-A62A44F3C618}" type="presOf" srcId="{CEC2A30D-898A-476F-9F05-CAFADD1D897C}" destId="{C91B650B-65C0-4159-A43B-B71544D11A5F}" srcOrd="0" destOrd="0" presId="urn:microsoft.com/office/officeart/2008/layout/HorizontalMultiLevelHierarchy"/>
    <dgm:cxn modelId="{1B190445-076B-46C6-8F79-1A0DF828DDFC}" srcId="{ED11CC77-26CC-4CB5-9167-4943918C7629}" destId="{01A9DDFE-BFA8-4C07-B171-93814A12B42B}" srcOrd="1" destOrd="0" parTransId="{BA6FDE82-8018-4EC7-A16C-F7ABC6343C25}" sibTransId="{F8D73121-0947-4F02-88FC-20554D73E107}"/>
    <dgm:cxn modelId="{60FC4166-1F51-4728-BF72-85D9F7CAF11D}" type="presOf" srcId="{DAF193AD-46D2-40DA-9FFD-BEF7285CB72B}" destId="{1C640652-5BD1-44B9-A1DD-A972D32532FA}" srcOrd="1" destOrd="0" presId="urn:microsoft.com/office/officeart/2008/layout/HorizontalMultiLevelHierarchy"/>
    <dgm:cxn modelId="{43362167-26F5-4F68-B52D-A5920FBE22C6}" type="presOf" srcId="{838186AF-3C05-411D-969D-E370C14682D9}" destId="{E22679DF-6D65-4623-9F26-2236A51C9C92}" srcOrd="1" destOrd="0" presId="urn:microsoft.com/office/officeart/2008/layout/HorizontalMultiLevelHierarchy"/>
    <dgm:cxn modelId="{0D91B849-2451-4D43-9661-9095349DC693}" type="presOf" srcId="{96B0B7C1-96CE-4860-9319-2BF6BB6E8B5C}" destId="{AB0903AA-C10E-4AA9-8B85-C75D0228EB5C}" srcOrd="0" destOrd="0" presId="urn:microsoft.com/office/officeart/2008/layout/HorizontalMultiLevelHierarchy"/>
    <dgm:cxn modelId="{966D7E4A-09B2-4415-8FFE-50E367AE9395}" srcId="{D89041CE-9D08-49E8-B289-B24DD9F166C2}" destId="{75528475-CBB7-4A1D-BDB2-5FE534E26623}" srcOrd="1" destOrd="0" parTransId="{838186AF-3C05-411D-969D-E370C14682D9}" sibTransId="{E7F5AB41-0CCE-4238-B6B9-65D690B9A0D9}"/>
    <dgm:cxn modelId="{72B5F54A-6084-420F-9B46-2B226478BC20}" type="presOf" srcId="{F35932A2-9AC6-40A2-8CBC-3D1ACA004358}" destId="{34CB63AB-DD1D-4EFE-BC98-272A32E95034}" srcOrd="1" destOrd="0" presId="urn:microsoft.com/office/officeart/2008/layout/HorizontalMultiLevelHierarchy"/>
    <dgm:cxn modelId="{975CFB4A-6FD2-46A8-918E-3EA8A78429B6}" type="presOf" srcId="{D89041CE-9D08-49E8-B289-B24DD9F166C2}" destId="{118FE515-EE26-4ED6-86F6-7AA4B1562FD2}" srcOrd="0" destOrd="0" presId="urn:microsoft.com/office/officeart/2008/layout/HorizontalMultiLevelHierarchy"/>
    <dgm:cxn modelId="{2781D371-4015-4714-AFF7-BBA0F331F2EB}" type="presOf" srcId="{9C1A06A7-0C3B-455E-8E6C-EFA8BE2D207B}" destId="{D05E8419-5D54-4AB7-95A4-AE6EB53AF800}" srcOrd="0" destOrd="0" presId="urn:microsoft.com/office/officeart/2008/layout/HorizontalMultiLevelHierarchy"/>
    <dgm:cxn modelId="{79814872-E195-48B0-B41C-67A266D64CFA}" type="presOf" srcId="{5008F523-B81B-4FEC-AF73-7667E397D0C7}" destId="{64BAC6D5-BE67-41EC-B555-6114B9A28138}" srcOrd="0" destOrd="0" presId="urn:microsoft.com/office/officeart/2008/layout/HorizontalMultiLevelHierarchy"/>
    <dgm:cxn modelId="{39F38972-8C72-41AA-853D-BF335B508CA2}" type="presOf" srcId="{BA6FDE82-8018-4EC7-A16C-F7ABC6343C25}" destId="{F3410B93-40BB-4173-889F-3BE6991497B2}" srcOrd="0" destOrd="0" presId="urn:microsoft.com/office/officeart/2008/layout/HorizontalMultiLevelHierarchy"/>
    <dgm:cxn modelId="{0AB81653-75F1-47FA-8F9E-CB24EC5124C4}" type="presOf" srcId="{17355875-5B6E-4C7D-B3E1-42ED756CAD95}" destId="{E1D62DA9-BE2E-4DF4-82E4-BC8CC0B302FD}" srcOrd="1" destOrd="0" presId="urn:microsoft.com/office/officeart/2008/layout/HorizontalMultiLevelHierarchy"/>
    <dgm:cxn modelId="{46E96553-37A3-4B5A-9008-613E2FA4765F}" srcId="{A70236A2-6826-4D4B-A5F5-904D103B3FAC}" destId="{A64442FC-75E2-4942-BF84-190EA8976B26}" srcOrd="1" destOrd="0" parTransId="{E23F4192-BD3E-4932-B9D1-66AF2E229012}" sibTransId="{7EF02CA6-4371-4C9C-8B85-491C2B757EAD}"/>
    <dgm:cxn modelId="{67647154-0B61-42BE-B6A0-BEFA8C9F9F7A}" srcId="{9C1A06A7-0C3B-455E-8E6C-EFA8BE2D207B}" destId="{4F56EA59-E6CD-4CE3-81D3-F0CE1FE06B7A}" srcOrd="0" destOrd="0" parTransId="{DAF193AD-46D2-40DA-9FFD-BEF7285CB72B}" sibTransId="{05B21B7A-87E4-48E8-BE77-7D6F0A75E1EF}"/>
    <dgm:cxn modelId="{A9621B83-CC06-4DCE-B2F8-E221C5D4E266}" type="presOf" srcId="{34BED406-A45F-4FBF-A8E2-A670787F1FDD}" destId="{D08DAB40-7587-41D7-8A45-A88AAFFFC2C6}" srcOrd="0" destOrd="0" presId="urn:microsoft.com/office/officeart/2008/layout/HorizontalMultiLevelHierarchy"/>
    <dgm:cxn modelId="{7132D984-09C9-467A-98A3-6FD3EE24183A}" type="presOf" srcId="{C005DB52-0165-4473-B0D5-2A15F068D348}" destId="{FD955478-892F-4DE4-9FEF-9278AFCF97C4}" srcOrd="1" destOrd="0" presId="urn:microsoft.com/office/officeart/2008/layout/HorizontalMultiLevelHierarchy"/>
    <dgm:cxn modelId="{4BF2CF89-6A74-4A27-B4C7-C7FEF6B43462}" type="presOf" srcId="{9A606830-BC38-4497-B25D-A3F0F8BFC77B}" destId="{55499A97-FFFB-4D83-B6B3-F8B7B89EB8AC}" srcOrd="0" destOrd="0" presId="urn:microsoft.com/office/officeart/2008/layout/HorizontalMultiLevelHierarchy"/>
    <dgm:cxn modelId="{6A3FF989-1A29-4374-8FEE-8FDAAD15EB4F}" type="presOf" srcId="{A70236A2-6826-4D4B-A5F5-904D103B3FAC}" destId="{12E18B45-F2D6-4206-8915-8FB5C91159E8}" srcOrd="0" destOrd="0" presId="urn:microsoft.com/office/officeart/2008/layout/HorizontalMultiLevelHierarchy"/>
    <dgm:cxn modelId="{7449FE89-D143-4692-84B4-ECBE40B906F5}" type="presOf" srcId="{DAF193AD-46D2-40DA-9FFD-BEF7285CB72B}" destId="{19117B96-A3DF-4518-A305-0758FE40395B}" srcOrd="0" destOrd="0" presId="urn:microsoft.com/office/officeart/2008/layout/HorizontalMultiLevelHierarchy"/>
    <dgm:cxn modelId="{9C45D58B-1B4C-4BAB-9798-A2FA235F65FC}" srcId="{F8CE6DBD-3E24-4F4C-BA75-3E428011050F}" destId="{ED11CC77-26CC-4CB5-9167-4943918C7629}" srcOrd="1" destOrd="0" parTransId="{5C97324A-529B-4D70-985D-E41E53B4E792}" sibTransId="{434C6367-DD32-45B5-950F-07B461CBC3E8}"/>
    <dgm:cxn modelId="{CBA48D8F-DFF9-4DDB-8EC1-EE649364BD0C}" type="presOf" srcId="{2FAA5258-CC5C-4CFE-9655-E5C09B059131}" destId="{57D9D1F8-5E9C-431D-9598-EB30517C42E1}" srcOrd="1" destOrd="0" presId="urn:microsoft.com/office/officeart/2008/layout/HorizontalMultiLevelHierarchy"/>
    <dgm:cxn modelId="{0D33CF94-7EDC-47FE-AB47-AC82AEF9C9FE}" type="presOf" srcId="{AF86FB67-211B-4A76-A550-44B644199B91}" destId="{D8B30C8F-1BC0-4FD1-9CED-843BF24ADEAD}" srcOrd="0" destOrd="0" presId="urn:microsoft.com/office/officeart/2008/layout/HorizontalMultiLevelHierarchy"/>
    <dgm:cxn modelId="{26990096-029C-4F25-942A-DC26A6B295DC}" type="presOf" srcId="{5C97324A-529B-4D70-985D-E41E53B4E792}" destId="{CCCCE227-056D-4F92-95EE-D32705F412C1}" srcOrd="1" destOrd="0" presId="urn:microsoft.com/office/officeart/2008/layout/HorizontalMultiLevelHierarchy"/>
    <dgm:cxn modelId="{6B980EA3-2979-4B71-9532-8672DEC905FC}" srcId="{4BA5CF84-4885-4E96-BCA6-D164CDD63182}" destId="{00BC3BD3-5E8E-411E-BBC0-EE5EFA67D3A5}" srcOrd="0" destOrd="0" parTransId="{F80F7D4B-0012-40AB-AF17-64DBCE95CB96}" sibTransId="{F83A63D3-8CF0-4AF7-A7CA-BDDF633BE166}"/>
    <dgm:cxn modelId="{6BCBE0A4-1398-4D29-AF1A-01530DD5CAD4}" type="presOf" srcId="{4F56EA59-E6CD-4CE3-81D3-F0CE1FE06B7A}" destId="{AD6BE46D-9C1B-4FCF-A027-4EB058AB4D84}" srcOrd="0" destOrd="0" presId="urn:microsoft.com/office/officeart/2008/layout/HorizontalMultiLevelHierarchy"/>
    <dgm:cxn modelId="{4F9F73A5-DAA5-4DFE-B72D-A5433027D378}" type="presOf" srcId="{F6E343EC-0D9E-42F0-8AE2-C08514F10EE7}" destId="{D7444303-4392-4EF6-872F-86F286895BCD}" srcOrd="0" destOrd="0" presId="urn:microsoft.com/office/officeart/2008/layout/HorizontalMultiLevelHierarchy"/>
    <dgm:cxn modelId="{67E3C3A7-68DB-4E3F-A7B1-08DF33ACA3F6}" type="presOf" srcId="{F8CE6DBD-3E24-4F4C-BA75-3E428011050F}" destId="{B48036FB-FD23-4ADC-B0FE-68EBBA280C60}" srcOrd="0" destOrd="0" presId="urn:microsoft.com/office/officeart/2008/layout/HorizontalMultiLevelHierarchy"/>
    <dgm:cxn modelId="{AD2D88A8-14C8-4638-A61E-CA2BAEAD4EA6}" type="presOf" srcId="{00BC3BD3-5E8E-411E-BBC0-EE5EFA67D3A5}" destId="{B2DA4715-9F50-4634-BB1D-49EC4B687397}" srcOrd="0" destOrd="0" presId="urn:microsoft.com/office/officeart/2008/layout/HorizontalMultiLevelHierarchy"/>
    <dgm:cxn modelId="{81BD41AB-F653-4ADE-BD09-B6D1C18B7822}" type="presOf" srcId="{96B0B7C1-96CE-4860-9319-2BF6BB6E8B5C}" destId="{EBBFA1F1-02C5-400F-9B0F-51B31C049AE5}" srcOrd="1" destOrd="0" presId="urn:microsoft.com/office/officeart/2008/layout/HorizontalMultiLevelHierarchy"/>
    <dgm:cxn modelId="{A131BCAF-65EF-4DB1-BE4B-A2B003F5C48C}" type="presOf" srcId="{C005DB52-0165-4473-B0D5-2A15F068D348}" destId="{75ED56AE-209B-401C-ACC1-0F9B09FF557C}" srcOrd="0" destOrd="0" presId="urn:microsoft.com/office/officeart/2008/layout/HorizontalMultiLevelHierarchy"/>
    <dgm:cxn modelId="{030F29B3-2F15-4021-BACE-2E28F534BB47}" srcId="{4F56EA59-E6CD-4CE3-81D3-F0CE1FE06B7A}" destId="{19BF28C0-A947-4575-B8A0-51F90716FF41}" srcOrd="0" destOrd="0" parTransId="{C005DB52-0165-4473-B0D5-2A15F068D348}" sibTransId="{F2E7E090-70AF-42DA-AE23-BDDA6DDC2B42}"/>
    <dgm:cxn modelId="{458BA0B4-3827-4C4A-B474-E85D8E92FF5B}" srcId="{F8CE6DBD-3E24-4F4C-BA75-3E428011050F}" destId="{D89041CE-9D08-49E8-B289-B24DD9F166C2}" srcOrd="0" destOrd="0" parTransId="{F35932A2-9AC6-40A2-8CBC-3D1ACA004358}" sibTransId="{6F40A53C-657A-4C57-81E7-CE39975130A6}"/>
    <dgm:cxn modelId="{A4EC22B8-625F-4196-A543-FC7CB9E3B61B}" type="presOf" srcId="{E23F4192-BD3E-4932-B9D1-66AF2E229012}" destId="{36BA110C-BE5A-4A05-8E5F-9B10C15D0007}" srcOrd="1" destOrd="0" presId="urn:microsoft.com/office/officeart/2008/layout/HorizontalMultiLevelHierarchy"/>
    <dgm:cxn modelId="{5FD35DB8-EECD-4A47-A7E5-32B7933E5FFD}" type="presOf" srcId="{5C97324A-529B-4D70-985D-E41E53B4E792}" destId="{4EA12D5F-1BD7-4F93-A03E-C280DDD05289}" srcOrd="0" destOrd="0" presId="urn:microsoft.com/office/officeart/2008/layout/HorizontalMultiLevelHierarchy"/>
    <dgm:cxn modelId="{353E98BA-A794-4219-B3A1-C2E30917C163}" type="presOf" srcId="{A2845E8F-B2CE-41E0-96FE-96FAF762D7C0}" destId="{7D648BDF-0BB4-4AFD-8160-DE14E4FED722}" srcOrd="0" destOrd="0" presId="urn:microsoft.com/office/officeart/2008/layout/HorizontalMultiLevelHierarchy"/>
    <dgm:cxn modelId="{8EAFEDC4-D410-4EC0-ABA0-12E5EB2D0FBB}" type="presOf" srcId="{838186AF-3C05-411D-969D-E370C14682D9}" destId="{BEBB7CF8-AF09-44BD-B237-9AFE2AEE7519}" srcOrd="0" destOrd="0" presId="urn:microsoft.com/office/officeart/2008/layout/HorizontalMultiLevelHierarchy"/>
    <dgm:cxn modelId="{CCECB8C6-D34D-4C93-B0A7-2821F62C17D4}" srcId="{13E5AD71-0362-49A8-9CEE-E7D8968D376F}" destId="{5008F523-B81B-4FEC-AF73-7667E397D0C7}" srcOrd="0" destOrd="0" parTransId="{34BED406-A45F-4FBF-A8E2-A670787F1FDD}" sibTransId="{09C52952-AB55-4CDF-B966-20F6C8BBF58B}"/>
    <dgm:cxn modelId="{736665CF-A776-4CF2-A5D4-9C85E3780271}" srcId="{4F56EA59-E6CD-4CE3-81D3-F0CE1FE06B7A}" destId="{4BA5CF84-4885-4E96-BCA6-D164CDD63182}" srcOrd="1" destOrd="0" parTransId="{2FAA5258-CC5C-4CFE-9655-E5C09B059131}" sibTransId="{67E40AA4-8E63-44DA-A9DD-8BDE144A7070}"/>
    <dgm:cxn modelId="{D82CDFD1-8FCB-416C-BC36-7CEAD041188F}" type="presOf" srcId="{F80F7D4B-0012-40AB-AF17-64DBCE95CB96}" destId="{0207A684-6E54-45CB-881E-82FD8C6BFFEA}" srcOrd="1" destOrd="0" presId="urn:microsoft.com/office/officeart/2008/layout/HorizontalMultiLevelHierarchy"/>
    <dgm:cxn modelId="{38A21FDE-AAA1-4A1B-BD7D-A9AF986FB0E7}" type="presOf" srcId="{75528475-CBB7-4A1D-BDB2-5FE534E26623}" destId="{D202FB1E-066E-40BC-BA35-35BB1DBA9BA4}" srcOrd="0" destOrd="0" presId="urn:microsoft.com/office/officeart/2008/layout/HorizontalMultiLevelHierarchy"/>
    <dgm:cxn modelId="{0EAC7ADF-A3FF-4AA2-B5EA-B7E373AA9520}" srcId="{9C1A06A7-0C3B-455E-8E6C-EFA8BE2D207B}" destId="{360D5A7D-749B-45A5-9EDD-8628C205FC62}" srcOrd="1" destOrd="0" parTransId="{96B0B7C1-96CE-4860-9319-2BF6BB6E8B5C}" sibTransId="{0B38A4B4-A880-458C-8338-5C9B061F1180}"/>
    <dgm:cxn modelId="{7EBCC2DF-1F4E-41B3-8C5F-67051BDD9518}" type="presOf" srcId="{9E9FC8EA-04B6-4394-8899-678DD1EFE0AE}" destId="{96AC2F14-0074-4FD9-B7BE-2567598EF3D1}" srcOrd="0" destOrd="0" presId="urn:microsoft.com/office/officeart/2008/layout/HorizontalMultiLevelHierarchy"/>
    <dgm:cxn modelId="{56096BE3-86F7-461E-B961-CCDD552784EC}" type="presOf" srcId="{C7046F64-72B1-4A29-A04F-82A22BE1BFCA}" destId="{E3265772-50FB-413C-8B78-0C504F7BC20D}" srcOrd="0" destOrd="0" presId="urn:microsoft.com/office/officeart/2008/layout/HorizontalMultiLevelHierarchy"/>
    <dgm:cxn modelId="{41D47EE3-3B68-4E1D-AEC3-823E510CB647}" srcId="{9E9FC8EA-04B6-4394-8899-678DD1EFE0AE}" destId="{9C1A06A7-0C3B-455E-8E6C-EFA8BE2D207B}" srcOrd="0" destOrd="0" parTransId="{EA61C6C3-A1FA-4D3C-B1D8-2BB304E0D6CB}" sibTransId="{E0447C5D-4596-4BF6-BA34-1073C6555407}"/>
    <dgm:cxn modelId="{1E7BE9E3-0948-4993-894A-032C3514B408}" srcId="{4F56EA59-E6CD-4CE3-81D3-F0CE1FE06B7A}" destId="{A70236A2-6826-4D4B-A5F5-904D103B3FAC}" srcOrd="2" destOrd="0" parTransId="{CEC2A30D-898A-476F-9F05-CAFADD1D897C}" sibTransId="{E4AEA3C2-6423-402B-A254-6F0382FB2F9C}"/>
    <dgm:cxn modelId="{4C8D3DE6-F642-4680-8CBC-F6ED4C11330D}" srcId="{9C1A06A7-0C3B-455E-8E6C-EFA8BE2D207B}" destId="{F8CE6DBD-3E24-4F4C-BA75-3E428011050F}" srcOrd="2" destOrd="0" parTransId="{9A606830-BC38-4497-B25D-A3F0F8BFC77B}" sibTransId="{60E2AC8E-C1D6-4BB5-A655-E3A4CCEF2FEE}"/>
    <dgm:cxn modelId="{B22005E8-757F-45A4-B16D-2B8A221C193A}" type="presOf" srcId="{F35932A2-9AC6-40A2-8CBC-3D1ACA004358}" destId="{4E6F7B66-D0CB-45AC-B7BF-5845FFF689AC}" srcOrd="0" destOrd="0" presId="urn:microsoft.com/office/officeart/2008/layout/HorizontalMultiLevelHierarchy"/>
    <dgm:cxn modelId="{24D31EEC-FA7C-4EA9-91C2-4C54ABFB963D}" srcId="{ED11CC77-26CC-4CB5-9167-4943918C7629}" destId="{9B1D44EB-4903-457D-BBF4-CDFBCC5CC9E4}" srcOrd="0" destOrd="0" parTransId="{C7046F64-72B1-4A29-A04F-82A22BE1BFCA}" sibTransId="{3573F71A-E2ED-42C4-A80A-DFBB48FF76EE}"/>
    <dgm:cxn modelId="{5DAA30F9-4724-43FF-A652-8700554E0542}" type="presOf" srcId="{AF86FB67-211B-4A76-A550-44B644199B91}" destId="{CA3EB848-B0A7-41DD-8009-D97CEE060BB1}" srcOrd="1" destOrd="0" presId="urn:microsoft.com/office/officeart/2008/layout/HorizontalMultiLevelHierarchy"/>
    <dgm:cxn modelId="{9A6047FC-99B3-4264-84D7-3F05D3296F74}" type="presOf" srcId="{9A606830-BC38-4497-B25D-A3F0F8BFC77B}" destId="{1F7032A4-85C1-49B0-BD6C-BA4A1AA4CDA7}" srcOrd="1" destOrd="0" presId="urn:microsoft.com/office/officeart/2008/layout/HorizontalMultiLevelHierarchy"/>
    <dgm:cxn modelId="{343F5174-D331-4F11-9D62-28B7371FB44F}" type="presParOf" srcId="{96AC2F14-0074-4FD9-B7BE-2567598EF3D1}" destId="{8429C6CB-3497-4003-8CE8-D0A5DB7C5111}" srcOrd="0" destOrd="0" presId="urn:microsoft.com/office/officeart/2008/layout/HorizontalMultiLevelHierarchy"/>
    <dgm:cxn modelId="{923CDF0D-C82D-4487-82E7-6E51C04986A5}" type="presParOf" srcId="{8429C6CB-3497-4003-8CE8-D0A5DB7C5111}" destId="{D05E8419-5D54-4AB7-95A4-AE6EB53AF800}" srcOrd="0" destOrd="0" presId="urn:microsoft.com/office/officeart/2008/layout/HorizontalMultiLevelHierarchy"/>
    <dgm:cxn modelId="{575016BB-7AD9-4273-A774-CF12F3E0A3AC}" type="presParOf" srcId="{8429C6CB-3497-4003-8CE8-D0A5DB7C5111}" destId="{D6F664B5-4643-4D05-A14F-56D92E47FFDC}" srcOrd="1" destOrd="0" presId="urn:microsoft.com/office/officeart/2008/layout/HorizontalMultiLevelHierarchy"/>
    <dgm:cxn modelId="{10A7135C-730A-48F2-9EF6-AF0DB8A2DE6E}" type="presParOf" srcId="{D6F664B5-4643-4D05-A14F-56D92E47FFDC}" destId="{19117B96-A3DF-4518-A305-0758FE40395B}" srcOrd="0" destOrd="0" presId="urn:microsoft.com/office/officeart/2008/layout/HorizontalMultiLevelHierarchy"/>
    <dgm:cxn modelId="{C74096DB-F90A-407F-8B0F-C02310BF404E}" type="presParOf" srcId="{19117B96-A3DF-4518-A305-0758FE40395B}" destId="{1C640652-5BD1-44B9-A1DD-A972D32532FA}" srcOrd="0" destOrd="0" presId="urn:microsoft.com/office/officeart/2008/layout/HorizontalMultiLevelHierarchy"/>
    <dgm:cxn modelId="{3AAAAE6A-0E10-4388-88B8-0610E7ACD6CD}" type="presParOf" srcId="{D6F664B5-4643-4D05-A14F-56D92E47FFDC}" destId="{A5BEE02D-5F6D-4B59-864D-D23402948AEB}" srcOrd="1" destOrd="0" presId="urn:microsoft.com/office/officeart/2008/layout/HorizontalMultiLevelHierarchy"/>
    <dgm:cxn modelId="{01230E62-B779-4F04-9512-17724FF6E9C1}" type="presParOf" srcId="{A5BEE02D-5F6D-4B59-864D-D23402948AEB}" destId="{AD6BE46D-9C1B-4FCF-A027-4EB058AB4D84}" srcOrd="0" destOrd="0" presId="urn:microsoft.com/office/officeart/2008/layout/HorizontalMultiLevelHierarchy"/>
    <dgm:cxn modelId="{CC8F904C-BDBA-4BFA-87D8-CFA0A1C1108B}" type="presParOf" srcId="{A5BEE02D-5F6D-4B59-864D-D23402948AEB}" destId="{C2ACC860-7B3E-42D0-81A8-D601EE47BBE2}" srcOrd="1" destOrd="0" presId="urn:microsoft.com/office/officeart/2008/layout/HorizontalMultiLevelHierarchy"/>
    <dgm:cxn modelId="{D9ADBC40-4649-4522-A6C6-855581FC2EC9}" type="presParOf" srcId="{C2ACC860-7B3E-42D0-81A8-D601EE47BBE2}" destId="{75ED56AE-209B-401C-ACC1-0F9B09FF557C}" srcOrd="0" destOrd="0" presId="urn:microsoft.com/office/officeart/2008/layout/HorizontalMultiLevelHierarchy"/>
    <dgm:cxn modelId="{4C50357B-0103-4938-B578-250DC53FEE98}" type="presParOf" srcId="{75ED56AE-209B-401C-ACC1-0F9B09FF557C}" destId="{FD955478-892F-4DE4-9FEF-9278AFCF97C4}" srcOrd="0" destOrd="0" presId="urn:microsoft.com/office/officeart/2008/layout/HorizontalMultiLevelHierarchy"/>
    <dgm:cxn modelId="{0581BF28-0974-4C80-B4E9-A4835201D721}" type="presParOf" srcId="{C2ACC860-7B3E-42D0-81A8-D601EE47BBE2}" destId="{F0FB489F-86E3-4ECE-9A5C-466E5E32B92A}" srcOrd="1" destOrd="0" presId="urn:microsoft.com/office/officeart/2008/layout/HorizontalMultiLevelHierarchy"/>
    <dgm:cxn modelId="{17E25271-9071-4EE1-9FC1-39401E332360}" type="presParOf" srcId="{F0FB489F-86E3-4ECE-9A5C-466E5E32B92A}" destId="{D6278149-CA7A-40D3-BF07-37D1494A2882}" srcOrd="0" destOrd="0" presId="urn:microsoft.com/office/officeart/2008/layout/HorizontalMultiLevelHierarchy"/>
    <dgm:cxn modelId="{E9673FC6-76CC-4B67-BA20-88EE589F65CD}" type="presParOf" srcId="{F0FB489F-86E3-4ECE-9A5C-466E5E32B92A}" destId="{AD28E0F5-8800-4842-BD4E-E133618220D8}" srcOrd="1" destOrd="0" presId="urn:microsoft.com/office/officeart/2008/layout/HorizontalMultiLevelHierarchy"/>
    <dgm:cxn modelId="{97D958B6-F747-4676-922B-9E1C714C8295}" type="presParOf" srcId="{C2ACC860-7B3E-42D0-81A8-D601EE47BBE2}" destId="{2D3CB7BB-FC01-4F89-BB7A-32F75788192B}" srcOrd="2" destOrd="0" presId="urn:microsoft.com/office/officeart/2008/layout/HorizontalMultiLevelHierarchy"/>
    <dgm:cxn modelId="{D3BB3982-C03E-4B1B-BFB0-6DF55C770219}" type="presParOf" srcId="{2D3CB7BB-FC01-4F89-BB7A-32F75788192B}" destId="{57D9D1F8-5E9C-431D-9598-EB30517C42E1}" srcOrd="0" destOrd="0" presId="urn:microsoft.com/office/officeart/2008/layout/HorizontalMultiLevelHierarchy"/>
    <dgm:cxn modelId="{3CAE19EE-6D45-4423-AB80-5D1B216CD779}" type="presParOf" srcId="{C2ACC860-7B3E-42D0-81A8-D601EE47BBE2}" destId="{A73A8ED7-D81C-4E87-ABB8-3493731EA70A}" srcOrd="3" destOrd="0" presId="urn:microsoft.com/office/officeart/2008/layout/HorizontalMultiLevelHierarchy"/>
    <dgm:cxn modelId="{C455083A-AC92-4A5F-8151-E95A58458235}" type="presParOf" srcId="{A73A8ED7-D81C-4E87-ABB8-3493731EA70A}" destId="{CD9890DF-3632-4B66-B55D-EBAF03DA22FE}" srcOrd="0" destOrd="0" presId="urn:microsoft.com/office/officeart/2008/layout/HorizontalMultiLevelHierarchy"/>
    <dgm:cxn modelId="{13DA4F2E-68A2-4397-889F-BB9FC1E83904}" type="presParOf" srcId="{A73A8ED7-D81C-4E87-ABB8-3493731EA70A}" destId="{29A5D4CA-6994-43BC-AD48-AC5ED7098DC5}" srcOrd="1" destOrd="0" presId="urn:microsoft.com/office/officeart/2008/layout/HorizontalMultiLevelHierarchy"/>
    <dgm:cxn modelId="{CABF2A2E-2293-4DC1-B6D0-3A3BEDF36B6F}" type="presParOf" srcId="{29A5D4CA-6994-43BC-AD48-AC5ED7098DC5}" destId="{D3502A88-EDA7-4739-BCFF-E3784014668C}" srcOrd="0" destOrd="0" presId="urn:microsoft.com/office/officeart/2008/layout/HorizontalMultiLevelHierarchy"/>
    <dgm:cxn modelId="{2D9DB227-7F70-4D1F-A479-A78827FA2BAC}" type="presParOf" srcId="{D3502A88-EDA7-4739-BCFF-E3784014668C}" destId="{0207A684-6E54-45CB-881E-82FD8C6BFFEA}" srcOrd="0" destOrd="0" presId="urn:microsoft.com/office/officeart/2008/layout/HorizontalMultiLevelHierarchy"/>
    <dgm:cxn modelId="{92BCBBC5-4F3A-406D-8021-714AAB61F018}" type="presParOf" srcId="{29A5D4CA-6994-43BC-AD48-AC5ED7098DC5}" destId="{E8D1611B-B848-489F-A54E-570001516083}" srcOrd="1" destOrd="0" presId="urn:microsoft.com/office/officeart/2008/layout/HorizontalMultiLevelHierarchy"/>
    <dgm:cxn modelId="{DE391FD4-BDF6-4FAF-BB72-BE93226A19F1}" type="presParOf" srcId="{E8D1611B-B848-489F-A54E-570001516083}" destId="{B2DA4715-9F50-4634-BB1D-49EC4B687397}" srcOrd="0" destOrd="0" presId="urn:microsoft.com/office/officeart/2008/layout/HorizontalMultiLevelHierarchy"/>
    <dgm:cxn modelId="{AB4FD57F-9F5B-4E35-9EED-804870DD6392}" type="presParOf" srcId="{E8D1611B-B848-489F-A54E-570001516083}" destId="{1DA0915E-B3F1-41D5-8078-8BB31F60B538}" srcOrd="1" destOrd="0" presId="urn:microsoft.com/office/officeart/2008/layout/HorizontalMultiLevelHierarchy"/>
    <dgm:cxn modelId="{62C84918-13EC-431D-B199-2432EFAE0EA8}" type="presParOf" srcId="{C2ACC860-7B3E-42D0-81A8-D601EE47BBE2}" destId="{C91B650B-65C0-4159-A43B-B71544D11A5F}" srcOrd="4" destOrd="0" presId="urn:microsoft.com/office/officeart/2008/layout/HorizontalMultiLevelHierarchy"/>
    <dgm:cxn modelId="{D648B5D3-B5C5-4547-A070-C8AAF8312EEC}" type="presParOf" srcId="{C91B650B-65C0-4159-A43B-B71544D11A5F}" destId="{D08DD5FA-FA70-4F38-A612-6E0D7BE45934}" srcOrd="0" destOrd="0" presId="urn:microsoft.com/office/officeart/2008/layout/HorizontalMultiLevelHierarchy"/>
    <dgm:cxn modelId="{9B23E1A1-84BE-408C-BD22-7198D8B0BDC7}" type="presParOf" srcId="{C2ACC860-7B3E-42D0-81A8-D601EE47BBE2}" destId="{CA2C9F9C-70F0-48E1-AB63-CE4186D84F12}" srcOrd="5" destOrd="0" presId="urn:microsoft.com/office/officeart/2008/layout/HorizontalMultiLevelHierarchy"/>
    <dgm:cxn modelId="{89AFB721-8210-4ACA-92FA-0CDF8149E71C}" type="presParOf" srcId="{CA2C9F9C-70F0-48E1-AB63-CE4186D84F12}" destId="{12E18B45-F2D6-4206-8915-8FB5C91159E8}" srcOrd="0" destOrd="0" presId="urn:microsoft.com/office/officeart/2008/layout/HorizontalMultiLevelHierarchy"/>
    <dgm:cxn modelId="{8A2CE220-394D-4780-BE21-115985B36F89}" type="presParOf" srcId="{CA2C9F9C-70F0-48E1-AB63-CE4186D84F12}" destId="{3A70A421-A998-4585-A246-9A426B52D1D2}" srcOrd="1" destOrd="0" presId="urn:microsoft.com/office/officeart/2008/layout/HorizontalMultiLevelHierarchy"/>
    <dgm:cxn modelId="{84A5D642-97CA-4DF4-8AD7-0D0F0B9A8CA4}" type="presParOf" srcId="{3A70A421-A998-4585-A246-9A426B52D1D2}" destId="{D7444303-4392-4EF6-872F-86F286895BCD}" srcOrd="0" destOrd="0" presId="urn:microsoft.com/office/officeart/2008/layout/HorizontalMultiLevelHierarchy"/>
    <dgm:cxn modelId="{11F756AE-35B0-4CE5-9AB2-9B65A291356D}" type="presParOf" srcId="{D7444303-4392-4EF6-872F-86F286895BCD}" destId="{FB65BAA6-022F-4C56-8F75-170524246368}" srcOrd="0" destOrd="0" presId="urn:microsoft.com/office/officeart/2008/layout/HorizontalMultiLevelHierarchy"/>
    <dgm:cxn modelId="{5C7E82D9-39B8-4D6B-BAA4-795DA4332961}" type="presParOf" srcId="{3A70A421-A998-4585-A246-9A426B52D1D2}" destId="{C3B1CCCC-3DCB-4348-8B0D-114C428568BD}" srcOrd="1" destOrd="0" presId="urn:microsoft.com/office/officeart/2008/layout/HorizontalMultiLevelHierarchy"/>
    <dgm:cxn modelId="{D22EECCB-21B8-4CD7-90D5-A896E7894A85}" type="presParOf" srcId="{C3B1CCCC-3DCB-4348-8B0D-114C428568BD}" destId="{3A5CCBAF-C539-4512-B81D-3991CEEF3C7D}" srcOrd="0" destOrd="0" presId="urn:microsoft.com/office/officeart/2008/layout/HorizontalMultiLevelHierarchy"/>
    <dgm:cxn modelId="{2A1004EB-D9D6-4932-AC1C-EAAB16309BFA}" type="presParOf" srcId="{C3B1CCCC-3DCB-4348-8B0D-114C428568BD}" destId="{C08C2E37-2414-4628-A128-CDA3DC4F4993}" srcOrd="1" destOrd="0" presId="urn:microsoft.com/office/officeart/2008/layout/HorizontalMultiLevelHierarchy"/>
    <dgm:cxn modelId="{1BA6E8A2-A1B5-4BBF-8300-46D7310D8AA1}" type="presParOf" srcId="{3A70A421-A998-4585-A246-9A426B52D1D2}" destId="{6A1B6DDC-80A2-4158-8069-621E066A24AD}" srcOrd="2" destOrd="0" presId="urn:microsoft.com/office/officeart/2008/layout/HorizontalMultiLevelHierarchy"/>
    <dgm:cxn modelId="{87B5A64B-3D3A-4B6C-AEEB-9F12C096D758}" type="presParOf" srcId="{6A1B6DDC-80A2-4158-8069-621E066A24AD}" destId="{36BA110C-BE5A-4A05-8E5F-9B10C15D0007}" srcOrd="0" destOrd="0" presId="urn:microsoft.com/office/officeart/2008/layout/HorizontalMultiLevelHierarchy"/>
    <dgm:cxn modelId="{4F128F46-AE0D-4C6A-8125-FF2DE3224BF7}" type="presParOf" srcId="{3A70A421-A998-4585-A246-9A426B52D1D2}" destId="{D008FDD4-E463-4D09-958B-A9BC64B11AE0}" srcOrd="3" destOrd="0" presId="urn:microsoft.com/office/officeart/2008/layout/HorizontalMultiLevelHierarchy"/>
    <dgm:cxn modelId="{1E822C5B-8632-49E4-8F57-7FC56A2D250B}" type="presParOf" srcId="{D008FDD4-E463-4D09-958B-A9BC64B11AE0}" destId="{599AEC48-6BEE-42C6-9C74-1721A7721A43}" srcOrd="0" destOrd="0" presId="urn:microsoft.com/office/officeart/2008/layout/HorizontalMultiLevelHierarchy"/>
    <dgm:cxn modelId="{BF318E8D-29C4-468F-BE25-C482D634DF54}" type="presParOf" srcId="{D008FDD4-E463-4D09-958B-A9BC64B11AE0}" destId="{EC004811-7AAE-45E4-920C-E9DC90CD1397}" srcOrd="1" destOrd="0" presId="urn:microsoft.com/office/officeart/2008/layout/HorizontalMultiLevelHierarchy"/>
    <dgm:cxn modelId="{B8B457ED-3B8D-4A9E-98EC-B314F8FC450A}" type="presParOf" srcId="{D6F664B5-4643-4D05-A14F-56D92E47FFDC}" destId="{AB0903AA-C10E-4AA9-8B85-C75D0228EB5C}" srcOrd="2" destOrd="0" presId="urn:microsoft.com/office/officeart/2008/layout/HorizontalMultiLevelHierarchy"/>
    <dgm:cxn modelId="{7A345855-7C46-4DDD-BD0B-DFAA8F12145D}" type="presParOf" srcId="{AB0903AA-C10E-4AA9-8B85-C75D0228EB5C}" destId="{EBBFA1F1-02C5-400F-9B0F-51B31C049AE5}" srcOrd="0" destOrd="0" presId="urn:microsoft.com/office/officeart/2008/layout/HorizontalMultiLevelHierarchy"/>
    <dgm:cxn modelId="{04E901DC-2E62-4A4F-8B09-A1EC7FCC1102}" type="presParOf" srcId="{D6F664B5-4643-4D05-A14F-56D92E47FFDC}" destId="{241C8679-1F08-4FF8-A9BE-B0460C3A69AB}" srcOrd="3" destOrd="0" presId="urn:microsoft.com/office/officeart/2008/layout/HorizontalMultiLevelHierarchy"/>
    <dgm:cxn modelId="{B63F785E-7FB7-49CB-8BAE-975B6A0D6ADE}" type="presParOf" srcId="{241C8679-1F08-4FF8-A9BE-B0460C3A69AB}" destId="{8E30DA3D-D1C5-49D3-8256-04FE10CA98C5}" srcOrd="0" destOrd="0" presId="urn:microsoft.com/office/officeart/2008/layout/HorizontalMultiLevelHierarchy"/>
    <dgm:cxn modelId="{0BEC8CC9-2ADD-46E2-81EE-B707BC0BCCF1}" type="presParOf" srcId="{241C8679-1F08-4FF8-A9BE-B0460C3A69AB}" destId="{4AC2A090-5D8F-409F-991C-FC89FA69F3A8}" srcOrd="1" destOrd="0" presId="urn:microsoft.com/office/officeart/2008/layout/HorizontalMultiLevelHierarchy"/>
    <dgm:cxn modelId="{05A47FA2-075B-4742-9DB1-A0EFFB284D12}" type="presParOf" srcId="{4AC2A090-5D8F-409F-991C-FC89FA69F3A8}" destId="{D8B30C8F-1BC0-4FD1-9CED-843BF24ADEAD}" srcOrd="0" destOrd="0" presId="urn:microsoft.com/office/officeart/2008/layout/HorizontalMultiLevelHierarchy"/>
    <dgm:cxn modelId="{DE7F3720-2A21-4A1F-8A7D-336C08C149A5}" type="presParOf" srcId="{D8B30C8F-1BC0-4FD1-9CED-843BF24ADEAD}" destId="{CA3EB848-B0A7-41DD-8009-D97CEE060BB1}" srcOrd="0" destOrd="0" presId="urn:microsoft.com/office/officeart/2008/layout/HorizontalMultiLevelHierarchy"/>
    <dgm:cxn modelId="{93B9BAE0-BAA2-4EE7-9AAF-1A9FDE0C49F4}" type="presParOf" srcId="{4AC2A090-5D8F-409F-991C-FC89FA69F3A8}" destId="{08B9EC2A-0A6D-4E85-AC63-51316220C053}" srcOrd="1" destOrd="0" presId="urn:microsoft.com/office/officeart/2008/layout/HorizontalMultiLevelHierarchy"/>
    <dgm:cxn modelId="{057B73C9-63ED-4679-A656-CD886565A14E}" type="presParOf" srcId="{08B9EC2A-0A6D-4E85-AC63-51316220C053}" destId="{6F9E7F67-D659-4537-8FC3-6C8387C6D1DB}" srcOrd="0" destOrd="0" presId="urn:microsoft.com/office/officeart/2008/layout/HorizontalMultiLevelHierarchy"/>
    <dgm:cxn modelId="{AE6F86F3-3791-4BCC-8335-065C33F8D977}" type="presParOf" srcId="{08B9EC2A-0A6D-4E85-AC63-51316220C053}" destId="{69933441-73A3-49B1-B38F-29A783B58F2B}" srcOrd="1" destOrd="0" presId="urn:microsoft.com/office/officeart/2008/layout/HorizontalMultiLevelHierarchy"/>
    <dgm:cxn modelId="{429A22B2-0339-455D-B4BB-3E527646A101}" type="presParOf" srcId="{69933441-73A3-49B1-B38F-29A783B58F2B}" destId="{D08DAB40-7587-41D7-8A45-A88AAFFFC2C6}" srcOrd="0" destOrd="0" presId="urn:microsoft.com/office/officeart/2008/layout/HorizontalMultiLevelHierarchy"/>
    <dgm:cxn modelId="{EF43EAF9-F9D1-4B9C-AC40-92A2CD3C6190}" type="presParOf" srcId="{D08DAB40-7587-41D7-8A45-A88AAFFFC2C6}" destId="{5A4F93C8-EA07-45F7-BF9D-9B6F221C4591}" srcOrd="0" destOrd="0" presId="urn:microsoft.com/office/officeart/2008/layout/HorizontalMultiLevelHierarchy"/>
    <dgm:cxn modelId="{058B14BC-06EA-490B-A09F-AF070AC425C1}" type="presParOf" srcId="{69933441-73A3-49B1-B38F-29A783B58F2B}" destId="{AEC628B6-9CCD-4B88-BBEA-393ACB0B0067}" srcOrd="1" destOrd="0" presId="urn:microsoft.com/office/officeart/2008/layout/HorizontalMultiLevelHierarchy"/>
    <dgm:cxn modelId="{1636FF26-D5D7-4D25-BA15-DADFB0D928B6}" type="presParOf" srcId="{AEC628B6-9CCD-4B88-BBEA-393ACB0B0067}" destId="{64BAC6D5-BE67-41EC-B555-6114B9A28138}" srcOrd="0" destOrd="0" presId="urn:microsoft.com/office/officeart/2008/layout/HorizontalMultiLevelHierarchy"/>
    <dgm:cxn modelId="{91DA7765-17F0-4C2E-A0BB-C3FDEC2F545F}" type="presParOf" srcId="{AEC628B6-9CCD-4B88-BBEA-393ACB0B0067}" destId="{F2A0C9ED-CEF3-472D-9BF6-D9EE8EE288D0}" srcOrd="1" destOrd="0" presId="urn:microsoft.com/office/officeart/2008/layout/HorizontalMultiLevelHierarchy"/>
    <dgm:cxn modelId="{3C3C94B5-A301-48C5-85F0-23706F2565B8}" type="presParOf" srcId="{D6F664B5-4643-4D05-A14F-56D92E47FFDC}" destId="{55499A97-FFFB-4D83-B6B3-F8B7B89EB8AC}" srcOrd="4" destOrd="0" presId="urn:microsoft.com/office/officeart/2008/layout/HorizontalMultiLevelHierarchy"/>
    <dgm:cxn modelId="{4FC49DE6-8F60-4843-8D63-4BBA4634EBA0}" type="presParOf" srcId="{55499A97-FFFB-4D83-B6B3-F8B7B89EB8AC}" destId="{1F7032A4-85C1-49B0-BD6C-BA4A1AA4CDA7}" srcOrd="0" destOrd="0" presId="urn:microsoft.com/office/officeart/2008/layout/HorizontalMultiLevelHierarchy"/>
    <dgm:cxn modelId="{13F60152-05A4-483A-8117-4D363147E027}" type="presParOf" srcId="{D6F664B5-4643-4D05-A14F-56D92E47FFDC}" destId="{65745C70-A491-4E30-8BA9-F971ECE0D705}" srcOrd="5" destOrd="0" presId="urn:microsoft.com/office/officeart/2008/layout/HorizontalMultiLevelHierarchy"/>
    <dgm:cxn modelId="{52528113-F544-4908-9654-14249CE998D9}" type="presParOf" srcId="{65745C70-A491-4E30-8BA9-F971ECE0D705}" destId="{B48036FB-FD23-4ADC-B0FE-68EBBA280C60}" srcOrd="0" destOrd="0" presId="urn:microsoft.com/office/officeart/2008/layout/HorizontalMultiLevelHierarchy"/>
    <dgm:cxn modelId="{79393E8B-F489-43D1-BA82-1F9B1392A80D}" type="presParOf" srcId="{65745C70-A491-4E30-8BA9-F971ECE0D705}" destId="{262E3A0E-ED11-4AEE-9C4D-AE148E7DF549}" srcOrd="1" destOrd="0" presId="urn:microsoft.com/office/officeart/2008/layout/HorizontalMultiLevelHierarchy"/>
    <dgm:cxn modelId="{90A72047-1E9E-4870-91EE-D5A77284DA4A}" type="presParOf" srcId="{262E3A0E-ED11-4AEE-9C4D-AE148E7DF549}" destId="{4E6F7B66-D0CB-45AC-B7BF-5845FFF689AC}" srcOrd="0" destOrd="0" presId="urn:microsoft.com/office/officeart/2008/layout/HorizontalMultiLevelHierarchy"/>
    <dgm:cxn modelId="{BB88C31E-FE16-4AF8-92E1-BEECE57E6328}" type="presParOf" srcId="{4E6F7B66-D0CB-45AC-B7BF-5845FFF689AC}" destId="{34CB63AB-DD1D-4EFE-BC98-272A32E95034}" srcOrd="0" destOrd="0" presId="urn:microsoft.com/office/officeart/2008/layout/HorizontalMultiLevelHierarchy"/>
    <dgm:cxn modelId="{EE9796D8-E12D-4410-BA71-B3D0040B4442}" type="presParOf" srcId="{262E3A0E-ED11-4AEE-9C4D-AE148E7DF549}" destId="{72E4207A-E9F1-43EE-8D1E-4E351F28AD2D}" srcOrd="1" destOrd="0" presId="urn:microsoft.com/office/officeart/2008/layout/HorizontalMultiLevelHierarchy"/>
    <dgm:cxn modelId="{465E60F6-EF3E-4A83-BFB8-934DB2A8FCAE}" type="presParOf" srcId="{72E4207A-E9F1-43EE-8D1E-4E351F28AD2D}" destId="{118FE515-EE26-4ED6-86F6-7AA4B1562FD2}" srcOrd="0" destOrd="0" presId="urn:microsoft.com/office/officeart/2008/layout/HorizontalMultiLevelHierarchy"/>
    <dgm:cxn modelId="{E2C3396F-45BB-4ABF-B17B-729975486A7A}" type="presParOf" srcId="{72E4207A-E9F1-43EE-8D1E-4E351F28AD2D}" destId="{8D02C378-BEE3-4848-A3E9-92B9DFA2175C}" srcOrd="1" destOrd="0" presId="urn:microsoft.com/office/officeart/2008/layout/HorizontalMultiLevelHierarchy"/>
    <dgm:cxn modelId="{754FAE8C-A900-4C55-852F-DF8D73D773C5}" type="presParOf" srcId="{8D02C378-BEE3-4848-A3E9-92B9DFA2175C}" destId="{7C1371A8-FA98-4AA2-A8CD-632A26A078FC}" srcOrd="0" destOrd="0" presId="urn:microsoft.com/office/officeart/2008/layout/HorizontalMultiLevelHierarchy"/>
    <dgm:cxn modelId="{A42757CB-0DE3-49A4-B55A-4EE59D1523A0}" type="presParOf" srcId="{7C1371A8-FA98-4AA2-A8CD-632A26A078FC}" destId="{E1D62DA9-BE2E-4DF4-82E4-BC8CC0B302FD}" srcOrd="0" destOrd="0" presId="urn:microsoft.com/office/officeart/2008/layout/HorizontalMultiLevelHierarchy"/>
    <dgm:cxn modelId="{79F9F45D-7966-4C2F-9BD2-4A1505F5BAEB}" type="presParOf" srcId="{8D02C378-BEE3-4848-A3E9-92B9DFA2175C}" destId="{1049D5CF-0DB0-41AD-9619-CA29C541339F}" srcOrd="1" destOrd="0" presId="urn:microsoft.com/office/officeart/2008/layout/HorizontalMultiLevelHierarchy"/>
    <dgm:cxn modelId="{00D912E3-4BA5-4076-BC0D-31182124AE45}" type="presParOf" srcId="{1049D5CF-0DB0-41AD-9619-CA29C541339F}" destId="{7D648BDF-0BB4-4AFD-8160-DE14E4FED722}" srcOrd="0" destOrd="0" presId="urn:microsoft.com/office/officeart/2008/layout/HorizontalMultiLevelHierarchy"/>
    <dgm:cxn modelId="{8205E94F-087C-4B41-91FC-72B251E0AFA6}" type="presParOf" srcId="{1049D5CF-0DB0-41AD-9619-CA29C541339F}" destId="{C7ECA134-ABEF-4364-802D-AAF7ABCD4B82}" srcOrd="1" destOrd="0" presId="urn:microsoft.com/office/officeart/2008/layout/HorizontalMultiLevelHierarchy"/>
    <dgm:cxn modelId="{496C4E0F-1E4F-4126-A236-6EEB9E0CB42A}" type="presParOf" srcId="{8D02C378-BEE3-4848-A3E9-92B9DFA2175C}" destId="{BEBB7CF8-AF09-44BD-B237-9AFE2AEE7519}" srcOrd="2" destOrd="0" presId="urn:microsoft.com/office/officeart/2008/layout/HorizontalMultiLevelHierarchy"/>
    <dgm:cxn modelId="{462FC940-191D-4381-91B9-120F455A481F}" type="presParOf" srcId="{BEBB7CF8-AF09-44BD-B237-9AFE2AEE7519}" destId="{E22679DF-6D65-4623-9F26-2236A51C9C92}" srcOrd="0" destOrd="0" presId="urn:microsoft.com/office/officeart/2008/layout/HorizontalMultiLevelHierarchy"/>
    <dgm:cxn modelId="{61BCC102-979C-44F1-9731-65144756DD7C}" type="presParOf" srcId="{8D02C378-BEE3-4848-A3E9-92B9DFA2175C}" destId="{6F0AE55A-1C67-45B6-B7CB-352549307782}" srcOrd="3" destOrd="0" presId="urn:microsoft.com/office/officeart/2008/layout/HorizontalMultiLevelHierarchy"/>
    <dgm:cxn modelId="{A45407F0-7AD1-470A-BBBF-24EA0F978AF2}" type="presParOf" srcId="{6F0AE55A-1C67-45B6-B7CB-352549307782}" destId="{D202FB1E-066E-40BC-BA35-35BB1DBA9BA4}" srcOrd="0" destOrd="0" presId="urn:microsoft.com/office/officeart/2008/layout/HorizontalMultiLevelHierarchy"/>
    <dgm:cxn modelId="{46CFEF8C-D794-4357-AC4C-1FD23FDC103F}" type="presParOf" srcId="{6F0AE55A-1C67-45B6-B7CB-352549307782}" destId="{B1E1DF0D-6D62-49E6-8783-4059A9C96177}" srcOrd="1" destOrd="0" presId="urn:microsoft.com/office/officeart/2008/layout/HorizontalMultiLevelHierarchy"/>
    <dgm:cxn modelId="{0A0B4300-ADBB-4AD3-9B95-F11D3228ABF6}" type="presParOf" srcId="{262E3A0E-ED11-4AEE-9C4D-AE148E7DF549}" destId="{4EA12D5F-1BD7-4F93-A03E-C280DDD05289}" srcOrd="2" destOrd="0" presId="urn:microsoft.com/office/officeart/2008/layout/HorizontalMultiLevelHierarchy"/>
    <dgm:cxn modelId="{1212EB08-FCCA-40A8-BF7C-482E6CC51388}" type="presParOf" srcId="{4EA12D5F-1BD7-4F93-A03E-C280DDD05289}" destId="{CCCCE227-056D-4F92-95EE-D32705F412C1}" srcOrd="0" destOrd="0" presId="urn:microsoft.com/office/officeart/2008/layout/HorizontalMultiLevelHierarchy"/>
    <dgm:cxn modelId="{D2E083E0-A38D-4557-A727-1AF9A965AD53}" type="presParOf" srcId="{262E3A0E-ED11-4AEE-9C4D-AE148E7DF549}" destId="{5596CD06-654C-4CAA-A8BD-C67A3C2A12A9}" srcOrd="3" destOrd="0" presId="urn:microsoft.com/office/officeart/2008/layout/HorizontalMultiLevelHierarchy"/>
    <dgm:cxn modelId="{72579D6F-240A-4589-B7C7-D142CDE53FDE}" type="presParOf" srcId="{5596CD06-654C-4CAA-A8BD-C67A3C2A12A9}" destId="{99B6EF6D-D127-4386-9B5F-70970E70BD8F}" srcOrd="0" destOrd="0" presId="urn:microsoft.com/office/officeart/2008/layout/HorizontalMultiLevelHierarchy"/>
    <dgm:cxn modelId="{BFE482CD-77F0-46E8-BC2D-2EA79B931141}" type="presParOf" srcId="{5596CD06-654C-4CAA-A8BD-C67A3C2A12A9}" destId="{CC9E1D62-2314-46AA-B02D-7E47E306258D}" srcOrd="1" destOrd="0" presId="urn:microsoft.com/office/officeart/2008/layout/HorizontalMultiLevelHierarchy"/>
    <dgm:cxn modelId="{A9335587-A55A-4B7D-B410-2F7E25516D4E}" type="presParOf" srcId="{CC9E1D62-2314-46AA-B02D-7E47E306258D}" destId="{E3265772-50FB-413C-8B78-0C504F7BC20D}" srcOrd="0" destOrd="0" presId="urn:microsoft.com/office/officeart/2008/layout/HorizontalMultiLevelHierarchy"/>
    <dgm:cxn modelId="{266590AE-78DD-404B-AAED-F33ED759F27E}" type="presParOf" srcId="{E3265772-50FB-413C-8B78-0C504F7BC20D}" destId="{408EA220-B4FD-4C23-B293-3E7DFB5BD6EE}" srcOrd="0" destOrd="0" presId="urn:microsoft.com/office/officeart/2008/layout/HorizontalMultiLevelHierarchy"/>
    <dgm:cxn modelId="{46403F2D-8D1D-4DC7-AB79-F72C1749BA1A}" type="presParOf" srcId="{CC9E1D62-2314-46AA-B02D-7E47E306258D}" destId="{28D716A3-0F84-4EEA-95E1-E5A61F071BDF}" srcOrd="1" destOrd="0" presId="urn:microsoft.com/office/officeart/2008/layout/HorizontalMultiLevelHierarchy"/>
    <dgm:cxn modelId="{10102838-4B19-4F33-A76F-89B40D4A9862}" type="presParOf" srcId="{28D716A3-0F84-4EEA-95E1-E5A61F071BDF}" destId="{AB32AD07-E5BC-47F6-AB20-BE3AAD9B2138}" srcOrd="0" destOrd="0" presId="urn:microsoft.com/office/officeart/2008/layout/HorizontalMultiLevelHierarchy"/>
    <dgm:cxn modelId="{E9D77B49-12DE-42F7-84CC-759A7F333530}" type="presParOf" srcId="{28D716A3-0F84-4EEA-95E1-E5A61F071BDF}" destId="{88F6988E-8184-4AA2-BBD3-273CEA5258BF}" srcOrd="1" destOrd="0" presId="urn:microsoft.com/office/officeart/2008/layout/HorizontalMultiLevelHierarchy"/>
    <dgm:cxn modelId="{82E2BA0D-549F-4954-908E-081649EFE041}" type="presParOf" srcId="{CC9E1D62-2314-46AA-B02D-7E47E306258D}" destId="{F3410B93-40BB-4173-889F-3BE6991497B2}" srcOrd="2" destOrd="0" presId="urn:microsoft.com/office/officeart/2008/layout/HorizontalMultiLevelHierarchy"/>
    <dgm:cxn modelId="{2F562ABF-49E5-4BF7-8623-16DB9D38B5A7}" type="presParOf" srcId="{F3410B93-40BB-4173-889F-3BE6991497B2}" destId="{74FF65C1-ED2C-4BB3-8C61-E68ADF4D4434}" srcOrd="0" destOrd="0" presId="urn:microsoft.com/office/officeart/2008/layout/HorizontalMultiLevelHierarchy"/>
    <dgm:cxn modelId="{99E6478A-B7B6-47FC-9D62-01CD77275B80}" type="presParOf" srcId="{CC9E1D62-2314-46AA-B02D-7E47E306258D}" destId="{9DBEBCF2-8220-40C7-8AA4-FF5326C51142}" srcOrd="3" destOrd="0" presId="urn:microsoft.com/office/officeart/2008/layout/HorizontalMultiLevelHierarchy"/>
    <dgm:cxn modelId="{FA21E4D9-702A-4C7B-B027-03AF839F7A3C}" type="presParOf" srcId="{9DBEBCF2-8220-40C7-8AA4-FF5326C51142}" destId="{3854D69A-B34B-43E6-B69C-85D33559B464}" srcOrd="0" destOrd="0" presId="urn:microsoft.com/office/officeart/2008/layout/HorizontalMultiLevelHierarchy"/>
    <dgm:cxn modelId="{485766D5-E966-4FCA-AF31-21A7705AC7A9}" type="presParOf" srcId="{9DBEBCF2-8220-40C7-8AA4-FF5326C51142}" destId="{3344D227-5493-40DD-9611-A070B586DB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10B93-40BB-4173-889F-3BE6991497B2}">
      <dsp:nvSpPr>
        <dsp:cNvPr id="0" name=""/>
        <dsp:cNvSpPr/>
      </dsp:nvSpPr>
      <dsp:spPr>
        <a:xfrm>
          <a:off x="5278629" y="4862496"/>
          <a:ext cx="322851" cy="307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307594"/>
              </a:lnTo>
              <a:lnTo>
                <a:pt x="322851" y="3075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8907" y="5005145"/>
        <a:ext cx="22296" cy="22296"/>
      </dsp:txXfrm>
    </dsp:sp>
    <dsp:sp modelId="{E3265772-50FB-413C-8B78-0C504F7BC20D}">
      <dsp:nvSpPr>
        <dsp:cNvPr id="0" name=""/>
        <dsp:cNvSpPr/>
      </dsp:nvSpPr>
      <dsp:spPr>
        <a:xfrm>
          <a:off x="5278629" y="4554901"/>
          <a:ext cx="322851" cy="307594"/>
        </a:xfrm>
        <a:custGeom>
          <a:avLst/>
          <a:gdLst/>
          <a:ahLst/>
          <a:cxnLst/>
          <a:rect l="0" t="0" r="0" b="0"/>
          <a:pathLst>
            <a:path>
              <a:moveTo>
                <a:pt x="0" y="307594"/>
              </a:moveTo>
              <a:lnTo>
                <a:pt x="161425" y="307594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8907" y="4697550"/>
        <a:ext cx="22296" cy="22296"/>
      </dsp:txXfrm>
    </dsp:sp>
    <dsp:sp modelId="{4EA12D5F-1BD7-4F93-A03E-C280DDD05289}">
      <dsp:nvSpPr>
        <dsp:cNvPr id="0" name=""/>
        <dsp:cNvSpPr/>
      </dsp:nvSpPr>
      <dsp:spPr>
        <a:xfrm>
          <a:off x="3341521" y="4247306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615189"/>
              </a:lnTo>
              <a:lnTo>
                <a:pt x="322851" y="6151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5578" y="4537532"/>
        <a:ext cx="34737" cy="34737"/>
      </dsp:txXfrm>
    </dsp:sp>
    <dsp:sp modelId="{BEBB7CF8-AF09-44BD-B237-9AFE2AEE7519}">
      <dsp:nvSpPr>
        <dsp:cNvPr id="0" name=""/>
        <dsp:cNvSpPr/>
      </dsp:nvSpPr>
      <dsp:spPr>
        <a:xfrm>
          <a:off x="5278629" y="3632117"/>
          <a:ext cx="322851" cy="307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307594"/>
              </a:lnTo>
              <a:lnTo>
                <a:pt x="322851" y="3075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8907" y="3774766"/>
        <a:ext cx="22296" cy="22296"/>
      </dsp:txXfrm>
    </dsp:sp>
    <dsp:sp modelId="{7C1371A8-FA98-4AA2-A8CD-632A26A078FC}">
      <dsp:nvSpPr>
        <dsp:cNvPr id="0" name=""/>
        <dsp:cNvSpPr/>
      </dsp:nvSpPr>
      <dsp:spPr>
        <a:xfrm>
          <a:off x="5278629" y="3324522"/>
          <a:ext cx="322851" cy="307594"/>
        </a:xfrm>
        <a:custGeom>
          <a:avLst/>
          <a:gdLst/>
          <a:ahLst/>
          <a:cxnLst/>
          <a:rect l="0" t="0" r="0" b="0"/>
          <a:pathLst>
            <a:path>
              <a:moveTo>
                <a:pt x="0" y="307594"/>
              </a:moveTo>
              <a:lnTo>
                <a:pt x="161425" y="307594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8907" y="3467172"/>
        <a:ext cx="22296" cy="22296"/>
      </dsp:txXfrm>
    </dsp:sp>
    <dsp:sp modelId="{4E6F7B66-D0CB-45AC-B7BF-5845FFF689AC}">
      <dsp:nvSpPr>
        <dsp:cNvPr id="0" name=""/>
        <dsp:cNvSpPr/>
      </dsp:nvSpPr>
      <dsp:spPr>
        <a:xfrm>
          <a:off x="3341521" y="3632117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615189"/>
              </a:moveTo>
              <a:lnTo>
                <a:pt x="161425" y="615189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5578" y="3922343"/>
        <a:ext cx="34737" cy="34737"/>
      </dsp:txXfrm>
    </dsp:sp>
    <dsp:sp modelId="{55499A97-FFFB-4D83-B6B3-F8B7B89EB8AC}">
      <dsp:nvSpPr>
        <dsp:cNvPr id="0" name=""/>
        <dsp:cNvSpPr/>
      </dsp:nvSpPr>
      <dsp:spPr>
        <a:xfrm>
          <a:off x="1404413" y="2632434"/>
          <a:ext cx="322851" cy="1614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614872"/>
              </a:lnTo>
              <a:lnTo>
                <a:pt x="322851" y="16148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4668" y="3398700"/>
        <a:ext cx="82341" cy="82341"/>
      </dsp:txXfrm>
    </dsp:sp>
    <dsp:sp modelId="{D08DAB40-7587-41D7-8A45-A88AAFFFC2C6}">
      <dsp:nvSpPr>
        <dsp:cNvPr id="0" name=""/>
        <dsp:cNvSpPr/>
      </dsp:nvSpPr>
      <dsp:spPr>
        <a:xfrm>
          <a:off x="5278629" y="2663613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1984" y="2701262"/>
        <a:ext cx="16142" cy="16142"/>
      </dsp:txXfrm>
    </dsp:sp>
    <dsp:sp modelId="{D8B30C8F-1BC0-4FD1-9CED-843BF24ADEAD}">
      <dsp:nvSpPr>
        <dsp:cNvPr id="0" name=""/>
        <dsp:cNvSpPr/>
      </dsp:nvSpPr>
      <dsp:spPr>
        <a:xfrm>
          <a:off x="3341521" y="2663613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4876" y="2701262"/>
        <a:ext cx="16142" cy="16142"/>
      </dsp:txXfrm>
    </dsp:sp>
    <dsp:sp modelId="{AB0903AA-C10E-4AA9-8B85-C75D0228EB5C}">
      <dsp:nvSpPr>
        <dsp:cNvPr id="0" name=""/>
        <dsp:cNvSpPr/>
      </dsp:nvSpPr>
      <dsp:spPr>
        <a:xfrm>
          <a:off x="1404413" y="2586714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425" y="45720"/>
              </a:lnTo>
              <a:lnTo>
                <a:pt x="161425" y="122618"/>
              </a:lnTo>
              <a:lnTo>
                <a:pt x="322851" y="12261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57541" y="2624137"/>
        <a:ext cx="16594" cy="16594"/>
      </dsp:txXfrm>
    </dsp:sp>
    <dsp:sp modelId="{6A1B6DDC-80A2-4158-8069-621E066A24AD}">
      <dsp:nvSpPr>
        <dsp:cNvPr id="0" name=""/>
        <dsp:cNvSpPr/>
      </dsp:nvSpPr>
      <dsp:spPr>
        <a:xfrm>
          <a:off x="5278629" y="1786549"/>
          <a:ext cx="322851" cy="307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307594"/>
              </a:lnTo>
              <a:lnTo>
                <a:pt x="322851" y="3075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8907" y="1929198"/>
        <a:ext cx="22296" cy="22296"/>
      </dsp:txXfrm>
    </dsp:sp>
    <dsp:sp modelId="{D7444303-4392-4EF6-872F-86F286895BCD}">
      <dsp:nvSpPr>
        <dsp:cNvPr id="0" name=""/>
        <dsp:cNvSpPr/>
      </dsp:nvSpPr>
      <dsp:spPr>
        <a:xfrm>
          <a:off x="5278629" y="1478954"/>
          <a:ext cx="322851" cy="307594"/>
        </a:xfrm>
        <a:custGeom>
          <a:avLst/>
          <a:gdLst/>
          <a:ahLst/>
          <a:cxnLst/>
          <a:rect l="0" t="0" r="0" b="0"/>
          <a:pathLst>
            <a:path>
              <a:moveTo>
                <a:pt x="0" y="307594"/>
              </a:moveTo>
              <a:lnTo>
                <a:pt x="161425" y="307594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8907" y="1621604"/>
        <a:ext cx="22296" cy="22296"/>
      </dsp:txXfrm>
    </dsp:sp>
    <dsp:sp modelId="{C91B650B-65C0-4159-A43B-B71544D11A5F}">
      <dsp:nvSpPr>
        <dsp:cNvPr id="0" name=""/>
        <dsp:cNvSpPr/>
      </dsp:nvSpPr>
      <dsp:spPr>
        <a:xfrm>
          <a:off x="3341521" y="1017562"/>
          <a:ext cx="322851" cy="768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768986"/>
              </a:lnTo>
              <a:lnTo>
                <a:pt x="322851" y="76898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2097" y="1381205"/>
        <a:ext cx="41700" cy="41700"/>
      </dsp:txXfrm>
    </dsp:sp>
    <dsp:sp modelId="{D3502A88-EDA7-4739-BCFF-E3784014668C}">
      <dsp:nvSpPr>
        <dsp:cNvPr id="0" name=""/>
        <dsp:cNvSpPr/>
      </dsp:nvSpPr>
      <dsp:spPr>
        <a:xfrm>
          <a:off x="5278629" y="818045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1984" y="855694"/>
        <a:ext cx="16142" cy="16142"/>
      </dsp:txXfrm>
    </dsp:sp>
    <dsp:sp modelId="{2D3CB7BB-FC01-4F89-BB7A-32F75788192B}">
      <dsp:nvSpPr>
        <dsp:cNvPr id="0" name=""/>
        <dsp:cNvSpPr/>
      </dsp:nvSpPr>
      <dsp:spPr>
        <a:xfrm>
          <a:off x="3341521" y="863765"/>
          <a:ext cx="322851" cy="153797"/>
        </a:xfrm>
        <a:custGeom>
          <a:avLst/>
          <a:gdLst/>
          <a:ahLst/>
          <a:cxnLst/>
          <a:rect l="0" t="0" r="0" b="0"/>
          <a:pathLst>
            <a:path>
              <a:moveTo>
                <a:pt x="0" y="153797"/>
              </a:moveTo>
              <a:lnTo>
                <a:pt x="161425" y="153797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4006" y="931723"/>
        <a:ext cx="17880" cy="17880"/>
      </dsp:txXfrm>
    </dsp:sp>
    <dsp:sp modelId="{75ED56AE-209B-401C-ACC1-0F9B09FF557C}">
      <dsp:nvSpPr>
        <dsp:cNvPr id="0" name=""/>
        <dsp:cNvSpPr/>
      </dsp:nvSpPr>
      <dsp:spPr>
        <a:xfrm>
          <a:off x="3341521" y="248576"/>
          <a:ext cx="322851" cy="768986"/>
        </a:xfrm>
        <a:custGeom>
          <a:avLst/>
          <a:gdLst/>
          <a:ahLst/>
          <a:cxnLst/>
          <a:rect l="0" t="0" r="0" b="0"/>
          <a:pathLst>
            <a:path>
              <a:moveTo>
                <a:pt x="0" y="768986"/>
              </a:moveTo>
              <a:lnTo>
                <a:pt x="161425" y="768986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2097" y="612219"/>
        <a:ext cx="41700" cy="41700"/>
      </dsp:txXfrm>
    </dsp:sp>
    <dsp:sp modelId="{19117B96-A3DF-4518-A305-0758FE40395B}">
      <dsp:nvSpPr>
        <dsp:cNvPr id="0" name=""/>
        <dsp:cNvSpPr/>
      </dsp:nvSpPr>
      <dsp:spPr>
        <a:xfrm>
          <a:off x="1404413" y="1017562"/>
          <a:ext cx="322851" cy="1614872"/>
        </a:xfrm>
        <a:custGeom>
          <a:avLst/>
          <a:gdLst/>
          <a:ahLst/>
          <a:cxnLst/>
          <a:rect l="0" t="0" r="0" b="0"/>
          <a:pathLst>
            <a:path>
              <a:moveTo>
                <a:pt x="0" y="1614872"/>
              </a:moveTo>
              <a:lnTo>
                <a:pt x="161425" y="1614872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4668" y="1783828"/>
        <a:ext cx="82341" cy="82341"/>
      </dsp:txXfrm>
    </dsp:sp>
    <dsp:sp modelId="{D05E8419-5D54-4AB7-95A4-AE6EB53AF800}">
      <dsp:nvSpPr>
        <dsp:cNvPr id="0" name=""/>
        <dsp:cNvSpPr/>
      </dsp:nvSpPr>
      <dsp:spPr>
        <a:xfrm rot="16200000">
          <a:off x="-136797" y="2386359"/>
          <a:ext cx="2590270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JwtAuth</a:t>
          </a:r>
          <a:endParaRPr lang="en-US" sz="3200" kern="1200" dirty="0"/>
        </a:p>
      </dsp:txBody>
      <dsp:txXfrm>
        <a:off x="-136797" y="2386359"/>
        <a:ext cx="2590270" cy="492151"/>
      </dsp:txXfrm>
    </dsp:sp>
    <dsp:sp modelId="{AD6BE46D-9C1B-4FCF-A027-4EB058AB4D84}">
      <dsp:nvSpPr>
        <dsp:cNvPr id="0" name=""/>
        <dsp:cNvSpPr/>
      </dsp:nvSpPr>
      <dsp:spPr>
        <a:xfrm>
          <a:off x="1727264" y="771487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 end</a:t>
          </a:r>
        </a:p>
      </dsp:txBody>
      <dsp:txXfrm>
        <a:off x="1727264" y="771487"/>
        <a:ext cx="1614256" cy="492151"/>
      </dsp:txXfrm>
    </dsp:sp>
    <dsp:sp modelId="{D6278149-CA7A-40D3-BF07-37D1494A2882}">
      <dsp:nvSpPr>
        <dsp:cNvPr id="0" name=""/>
        <dsp:cNvSpPr/>
      </dsp:nvSpPr>
      <dsp:spPr>
        <a:xfrm>
          <a:off x="3664372" y="2500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SQL server database</a:t>
          </a:r>
        </a:p>
      </dsp:txBody>
      <dsp:txXfrm>
        <a:off x="3664372" y="2500"/>
        <a:ext cx="1614256" cy="492151"/>
      </dsp:txXfrm>
    </dsp:sp>
    <dsp:sp modelId="{CD9890DF-3632-4B66-B55D-EBAF03DA22FE}">
      <dsp:nvSpPr>
        <dsp:cNvPr id="0" name=""/>
        <dsp:cNvSpPr/>
      </dsp:nvSpPr>
      <dsp:spPr>
        <a:xfrm>
          <a:off x="3664372" y="617689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JwtAuth.UserSecurity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(class library)</a:t>
          </a:r>
        </a:p>
      </dsp:txBody>
      <dsp:txXfrm>
        <a:off x="3664372" y="617689"/>
        <a:ext cx="1614256" cy="492151"/>
      </dsp:txXfrm>
    </dsp:sp>
    <dsp:sp modelId="{B2DA4715-9F50-4634-BB1D-49EC4B687397}">
      <dsp:nvSpPr>
        <dsp:cNvPr id="0" name=""/>
        <dsp:cNvSpPr/>
      </dsp:nvSpPr>
      <dsp:spPr>
        <a:xfrm>
          <a:off x="5601481" y="617689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password hashing, token generation</a:t>
          </a:r>
          <a:endParaRPr lang="en-US" sz="1100" kern="1200"/>
        </a:p>
      </dsp:txBody>
      <dsp:txXfrm>
        <a:off x="5601481" y="617689"/>
        <a:ext cx="1614256" cy="492151"/>
      </dsp:txXfrm>
    </dsp:sp>
    <dsp:sp modelId="{12E18B45-F2D6-4206-8915-8FB5C91159E8}">
      <dsp:nvSpPr>
        <dsp:cNvPr id="0" name=""/>
        <dsp:cNvSpPr/>
      </dsp:nvSpPr>
      <dsp:spPr>
        <a:xfrm>
          <a:off x="3664372" y="1540473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JwtAuth.Web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(ASP.NET Core empty)</a:t>
          </a:r>
        </a:p>
      </dsp:txBody>
      <dsp:txXfrm>
        <a:off x="3664372" y="1540473"/>
        <a:ext cx="1614256" cy="492151"/>
      </dsp:txXfrm>
    </dsp:sp>
    <dsp:sp modelId="{3A5CCBAF-C539-4512-B81D-3991CEEF3C7D}">
      <dsp:nvSpPr>
        <dsp:cNvPr id="0" name=""/>
        <dsp:cNvSpPr/>
      </dsp:nvSpPr>
      <dsp:spPr>
        <a:xfrm>
          <a:off x="5601481" y="1232879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application, EF db context and entities, </a:t>
          </a:r>
          <a:r>
            <a:rPr lang="en-US" sz="1100" kern="1200" dirty="0" err="1"/>
            <a:t>api</a:t>
          </a:r>
          <a:r>
            <a:rPr lang="en-US" sz="1100" kern="1200" dirty="0"/>
            <a:t> endpoints</a:t>
          </a:r>
        </a:p>
      </dsp:txBody>
      <dsp:txXfrm>
        <a:off x="5601481" y="1232879"/>
        <a:ext cx="1614256" cy="492151"/>
      </dsp:txXfrm>
    </dsp:sp>
    <dsp:sp modelId="{599AEC48-6BEE-42C6-9C74-1721A7721A43}">
      <dsp:nvSpPr>
        <dsp:cNvPr id="0" name=""/>
        <dsp:cNvSpPr/>
      </dsp:nvSpPr>
      <dsp:spPr>
        <a:xfrm>
          <a:off x="5601481" y="1848068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has dependency on the user security project, and on the core project</a:t>
          </a:r>
        </a:p>
      </dsp:txBody>
      <dsp:txXfrm>
        <a:off x="5601481" y="1848068"/>
        <a:ext cx="1614256" cy="492151"/>
      </dsp:txXfrm>
    </dsp:sp>
    <dsp:sp modelId="{8E30DA3D-D1C5-49D3-8256-04FE10CA98C5}">
      <dsp:nvSpPr>
        <dsp:cNvPr id="0" name=""/>
        <dsp:cNvSpPr/>
      </dsp:nvSpPr>
      <dsp:spPr>
        <a:xfrm>
          <a:off x="1727264" y="2463257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Middleware</a:t>
          </a:r>
        </a:p>
      </dsp:txBody>
      <dsp:txXfrm>
        <a:off x="1727264" y="2463257"/>
        <a:ext cx="1614256" cy="492151"/>
      </dsp:txXfrm>
    </dsp:sp>
    <dsp:sp modelId="{6F9E7F67-D659-4537-8FC3-6C8387C6D1DB}">
      <dsp:nvSpPr>
        <dsp:cNvPr id="0" name=""/>
        <dsp:cNvSpPr/>
      </dsp:nvSpPr>
      <dsp:spPr>
        <a:xfrm>
          <a:off x="3664372" y="2463257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JwtAuth.Core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(class library</a:t>
          </a:r>
        </a:p>
      </dsp:txBody>
      <dsp:txXfrm>
        <a:off x="3664372" y="2463257"/>
        <a:ext cx="1614256" cy="492151"/>
      </dsp:txXfrm>
    </dsp:sp>
    <dsp:sp modelId="{64BAC6D5-BE67-41EC-B555-6114B9A28138}">
      <dsp:nvSpPr>
        <dsp:cNvPr id="0" name=""/>
        <dsp:cNvSpPr/>
      </dsp:nvSpPr>
      <dsp:spPr>
        <a:xfrm>
          <a:off x="5601481" y="2463257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dtos</a:t>
          </a:r>
          <a:r>
            <a:rPr lang="en-US" sz="1100" kern="1200" dirty="0"/>
            <a:t> and data validation</a:t>
          </a:r>
        </a:p>
      </dsp:txBody>
      <dsp:txXfrm>
        <a:off x="5601481" y="2463257"/>
        <a:ext cx="1614256" cy="492151"/>
      </dsp:txXfrm>
    </dsp:sp>
    <dsp:sp modelId="{B48036FB-FD23-4ADC-B0FE-68EBBA280C60}">
      <dsp:nvSpPr>
        <dsp:cNvPr id="0" name=""/>
        <dsp:cNvSpPr/>
      </dsp:nvSpPr>
      <dsp:spPr>
        <a:xfrm>
          <a:off x="1727264" y="4001231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Front end</a:t>
          </a:r>
        </a:p>
      </dsp:txBody>
      <dsp:txXfrm>
        <a:off x="1727264" y="4001231"/>
        <a:ext cx="1614256" cy="492151"/>
      </dsp:txXfrm>
    </dsp:sp>
    <dsp:sp modelId="{118FE515-EE26-4ED6-86F6-7AA4B1562FD2}">
      <dsp:nvSpPr>
        <dsp:cNvPr id="0" name=""/>
        <dsp:cNvSpPr/>
      </dsp:nvSpPr>
      <dsp:spPr>
        <a:xfrm>
          <a:off x="3664372" y="3386041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JwtAuth.DataClient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(class library)</a:t>
          </a:r>
        </a:p>
      </dsp:txBody>
      <dsp:txXfrm>
        <a:off x="3664372" y="3386041"/>
        <a:ext cx="1614256" cy="492151"/>
      </dsp:txXfrm>
    </dsp:sp>
    <dsp:sp modelId="{7D648BDF-0BB4-4AFD-8160-DE14E4FED722}">
      <dsp:nvSpPr>
        <dsp:cNvPr id="0" name=""/>
        <dsp:cNvSpPr/>
      </dsp:nvSpPr>
      <dsp:spPr>
        <a:xfrm>
          <a:off x="5601481" y="3078447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 data client that calls the </a:t>
          </a:r>
          <a:r>
            <a:rPr lang="en-US" sz="1100" kern="1200" dirty="0" err="1"/>
            <a:t>api</a:t>
          </a:r>
          <a:endParaRPr lang="en-US" sz="1100" kern="1200" dirty="0"/>
        </a:p>
      </dsp:txBody>
      <dsp:txXfrm>
        <a:off x="5601481" y="3078447"/>
        <a:ext cx="1614256" cy="492151"/>
      </dsp:txXfrm>
    </dsp:sp>
    <dsp:sp modelId="{D202FB1E-066E-40BC-BA35-35BB1DBA9BA4}">
      <dsp:nvSpPr>
        <dsp:cNvPr id="0" name=""/>
        <dsp:cNvSpPr/>
      </dsp:nvSpPr>
      <dsp:spPr>
        <a:xfrm>
          <a:off x="5601481" y="3693636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has dependency on the core project</a:t>
          </a:r>
        </a:p>
      </dsp:txBody>
      <dsp:txXfrm>
        <a:off x="5601481" y="3693636"/>
        <a:ext cx="1614256" cy="492151"/>
      </dsp:txXfrm>
    </dsp:sp>
    <dsp:sp modelId="{99B6EF6D-D127-4386-9B5F-70970E70BD8F}">
      <dsp:nvSpPr>
        <dsp:cNvPr id="0" name=""/>
        <dsp:cNvSpPr/>
      </dsp:nvSpPr>
      <dsp:spPr>
        <a:xfrm>
          <a:off x="3664372" y="4616420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JwtAuth.MAUI</a:t>
          </a:r>
          <a:endParaRPr lang="en-US" sz="1100" kern="1200" dirty="0"/>
        </a:p>
      </dsp:txBody>
      <dsp:txXfrm>
        <a:off x="3664372" y="4616420"/>
        <a:ext cx="1614256" cy="492151"/>
      </dsp:txXfrm>
    </dsp:sp>
    <dsp:sp modelId="{AB32AD07-E5BC-47F6-AB20-BE3AAD9B2138}">
      <dsp:nvSpPr>
        <dsp:cNvPr id="0" name=""/>
        <dsp:cNvSpPr/>
      </dsp:nvSpPr>
      <dsp:spPr>
        <a:xfrm>
          <a:off x="5601481" y="4308825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uses the data client to present/submit data</a:t>
          </a:r>
        </a:p>
      </dsp:txBody>
      <dsp:txXfrm>
        <a:off x="5601481" y="4308825"/>
        <a:ext cx="1614256" cy="492151"/>
      </dsp:txXfrm>
    </dsp:sp>
    <dsp:sp modelId="{3854D69A-B34B-43E6-B69C-85D33559B464}">
      <dsp:nvSpPr>
        <dsp:cNvPr id="0" name=""/>
        <dsp:cNvSpPr/>
      </dsp:nvSpPr>
      <dsp:spPr>
        <a:xfrm>
          <a:off x="5601481" y="4924015"/>
          <a:ext cx="1614256" cy="492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has dependency on the data client project, and on the core project</a:t>
          </a:r>
        </a:p>
      </dsp:txBody>
      <dsp:txXfrm>
        <a:off x="5601481" y="4924015"/>
        <a:ext cx="1614256" cy="492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49F9-8EFC-4863-86F7-72BC36B8E60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C2E6-1BCD-4975-8981-7C98F4C2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EF database context and entities are in the web project because this is the only place they are needed; otherwise, the EF database context and entities would be in a separate ‘infrastructure’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0C2E6-1BCD-4975-8981-7C98F4C2C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6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82F1-4621-EC79-9EEF-C9FF1010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791CF-AF16-7C19-E8F5-B081C5AD1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9586-5E08-2746-EC44-E8672B29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9D42-3DA0-1B6B-64A1-6B90C785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D45CA-BC21-A50C-084D-3B0FF0DE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8169-251E-A21E-3796-2C830D14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BE978-F460-97D7-F615-4583D580A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0B10-23C4-A853-A575-17B65B31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6A9A-6CB2-1336-811C-0002E362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FEA8-DC87-56BD-5217-47ACA46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70060-B0D9-6474-1433-B32EFCFF7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368DC-7056-10F3-6B88-4F102B3A3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6C73-E22A-1762-F65B-ED102C91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CBB6-9EE1-F2DA-54D5-59C8B1A5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122A-D32F-F79F-72D4-B8AEF8C1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367B-0D71-AC9C-C6ED-2A273A30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3AE9-654C-7B25-A676-63601967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D07F-3250-C6AB-D74F-779F259F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ADE6-21AE-CFEB-A314-9DF8EA6B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15AC6-5CF4-9292-6F09-BBFAEF04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9B11-403B-CD70-0B22-3A33AFA4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DF59B-476F-2AAB-FFD0-D57C2679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6932-F12D-9EDC-84CE-821DF46B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D3F4-3FA2-D5EA-AEBB-69C7BC71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DD22B-4026-1A72-7452-C1284D64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37E9-F043-A3FB-6556-958DEC59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D08C-BB0C-6D64-BF92-98CEB0436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A4F9F-DFD0-D292-8B43-9B8144991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52173-92C2-7AEB-35FF-F595E89C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8E10E-0735-929C-830E-AA88D796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1D79C-B5BF-1CF4-02AA-F82662F6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2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E404-AA17-47FD-3ABE-3FEDAE5D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3EA8E-6D6D-C197-17F5-3C55B1055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4C5F0-5545-2F54-F08B-C7B755A40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CCD2C-CD2B-7556-229F-372CFE0A3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E88CD-9CCE-071A-6969-14F9480AE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FF934-80A3-5941-8E1D-EAFD64BC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ACB0C-9FB3-2E9F-9BED-B958445B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63652-4584-573E-A41A-36402D57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EC09-5422-F06F-FCE5-2621C32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FD08D-B5A2-F947-EC00-BA9F0363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4DD9D-2A53-1D7E-71C1-4F445C4F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B55F1-334C-D1D2-565B-0632366A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6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33992-7CF1-9469-1841-FE801717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E56DA-C1F7-597D-B28D-4FC193CE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F65B4-A4DC-7E45-0740-AAB6BD47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AA6C-3471-A2CF-9C44-79E32041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DFAF-62AA-E48E-952B-0A18D076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D7E21-031E-DC07-6C5E-24CCD504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2E959-B159-2B3E-C410-097E911E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C7CEF-2FD9-16F7-CB86-F47FD553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7A75-0CFA-68CC-23CF-0FE0E16E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517-30BE-5A95-E6BB-8375DCC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6EE09-A721-0E6D-C66E-8D7DCB3BA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57755-293E-ED0B-3FA7-BF0919842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E516-979B-0471-D2F9-2153666B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330E9-D153-85F0-48FD-94880D15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A31B-0711-1FCE-0AEB-7CBB4792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E361E-1EC9-F4D0-349C-4D8CF2A1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2A3B1-AFAC-C14C-9386-91940357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44F4-778B-46A9-EA91-0DF67A4FF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C46689-75B8-49E9-97DA-7D3AD4C6B7F6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9BEA-58EA-A13E-2D55-9939CE9D9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C4C6-9C7C-E282-DD5F-D31A25D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17A95-4C3B-4E27-B7A5-D75F93D2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7D3AD3-880C-5737-3A47-AA075D6C5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491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847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149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LeMaster</dc:creator>
  <cp:lastModifiedBy>Brian LeMaster</cp:lastModifiedBy>
  <cp:revision>4</cp:revision>
  <dcterms:created xsi:type="dcterms:W3CDTF">2024-07-28T20:51:49Z</dcterms:created>
  <dcterms:modified xsi:type="dcterms:W3CDTF">2024-08-03T19:02:43Z</dcterms:modified>
</cp:coreProperties>
</file>