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B701E-FC72-A7C4-976E-1D7FC8410308}" name="Brian LeMaster" initials="BL" userId="0e242afc395d22f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03A31-340B-42C9-91C3-872F63EAF5AF}" v="53" dt="2024-07-29T00:30:43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87292" autoAdjust="0"/>
  </p:normalViewPr>
  <p:slideViewPr>
    <p:cSldViewPr snapToGrid="0" showGuides="1">
      <p:cViewPr varScale="1">
        <p:scale>
          <a:sx n="78" d="100"/>
          <a:sy n="78" d="100"/>
        </p:scale>
        <p:origin x="747" y="5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LeMaster" userId="0e242afc395d22f1" providerId="LiveId" clId="{83D03A31-340B-42C9-91C3-872F63EAF5AF}"/>
    <pc:docChg chg="modSld">
      <pc:chgData name="Brian LeMaster" userId="0e242afc395d22f1" providerId="LiveId" clId="{83D03A31-340B-42C9-91C3-872F63EAF5AF}" dt="2024-07-29T00:30:43.452" v="52" actId="20577"/>
      <pc:docMkLst>
        <pc:docMk/>
      </pc:docMkLst>
      <pc:sldChg chg="modSp">
        <pc:chgData name="Brian LeMaster" userId="0e242afc395d22f1" providerId="LiveId" clId="{83D03A31-340B-42C9-91C3-872F63EAF5AF}" dt="2024-07-29T00:30:43.452" v="52" actId="20577"/>
        <pc:sldMkLst>
          <pc:docMk/>
          <pc:sldMk cId="1758475809" sldId="256"/>
        </pc:sldMkLst>
        <pc:graphicFrameChg chg="mod">
          <ac:chgData name="Brian LeMaster" userId="0e242afc395d22f1" providerId="LiveId" clId="{83D03A31-340B-42C9-91C3-872F63EAF5AF}" dt="2024-07-29T00:30:43.452" v="52" actId="20577"/>
          <ac:graphicFrameMkLst>
            <pc:docMk/>
            <pc:sldMk cId="1758475809" sldId="256"/>
            <ac:graphicFrameMk id="2" creationId="{707D3AD3-880C-5737-3A47-AA075D6C594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C8EA-04B6-4394-8899-678DD1EFE0A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06A7-0C3B-455E-8E6C-EFA8BE2D207B}">
      <dgm:prSet phldrT="[Text]"/>
      <dgm:spPr/>
      <dgm:t>
        <a:bodyPr/>
        <a:lstStyle/>
        <a:p>
          <a:r>
            <a:rPr lang="en-US" dirty="0" err="1"/>
            <a:t>JwtAuth</a:t>
          </a:r>
          <a:endParaRPr lang="en-US" dirty="0"/>
        </a:p>
      </dgm:t>
    </dgm:pt>
    <dgm:pt modelId="{EA61C6C3-A1FA-4D3C-B1D8-2BB304E0D6CB}" type="parTrans" cxnId="{41D47EE3-3B68-4E1D-AEC3-823E510CB647}">
      <dgm:prSet/>
      <dgm:spPr/>
      <dgm:t>
        <a:bodyPr/>
        <a:lstStyle/>
        <a:p>
          <a:endParaRPr lang="en-US"/>
        </a:p>
      </dgm:t>
    </dgm:pt>
    <dgm:pt modelId="{E0447C5D-4596-4BF6-BA34-1073C6555407}" type="sibTrans" cxnId="{41D47EE3-3B68-4E1D-AEC3-823E510CB647}">
      <dgm:prSet/>
      <dgm:spPr/>
      <dgm:t>
        <a:bodyPr/>
        <a:lstStyle/>
        <a:p>
          <a:endParaRPr lang="en-US"/>
        </a:p>
      </dgm:t>
    </dgm:pt>
    <dgm:pt modelId="{A70236A2-6826-4D4B-A5F5-904D103B3FAC}">
      <dgm:prSet phldrT="[Text]"/>
      <dgm:spPr/>
      <dgm:t>
        <a:bodyPr/>
        <a:lstStyle/>
        <a:p>
          <a:r>
            <a:rPr lang="en-US" dirty="0" err="1"/>
            <a:t>JwtAuth.Web</a:t>
          </a:r>
          <a:endParaRPr lang="en-US" dirty="0"/>
        </a:p>
        <a:p>
          <a:r>
            <a:rPr lang="en-US" dirty="0"/>
            <a:t>(ASP.NET Core empty)</a:t>
          </a:r>
        </a:p>
      </dgm:t>
    </dgm:pt>
    <dgm:pt modelId="{CEC2A30D-898A-476F-9F05-CAFADD1D897C}" type="parTrans" cxnId="{1E7BE9E3-0948-4993-894A-032C3514B408}">
      <dgm:prSet/>
      <dgm:spPr/>
      <dgm:t>
        <a:bodyPr/>
        <a:lstStyle/>
        <a:p>
          <a:endParaRPr lang="en-US"/>
        </a:p>
      </dgm:t>
    </dgm:pt>
    <dgm:pt modelId="{E4AEA3C2-6423-402B-A254-6F0382FB2F9C}" type="sibTrans" cxnId="{1E7BE9E3-0948-4993-894A-032C3514B408}">
      <dgm:prSet/>
      <dgm:spPr/>
      <dgm:t>
        <a:bodyPr/>
        <a:lstStyle/>
        <a:p>
          <a:endParaRPr lang="en-US"/>
        </a:p>
      </dgm:t>
    </dgm:pt>
    <dgm:pt modelId="{755A4DFB-DCDF-4B61-8419-48FB22465406}">
      <dgm:prSet phldrT="[Text]"/>
      <dgm:spPr/>
      <dgm:t>
        <a:bodyPr/>
        <a:lstStyle/>
        <a:p>
          <a:r>
            <a:rPr lang="en-US" dirty="0" err="1"/>
            <a:t>JwtAuth.UserSecurity</a:t>
          </a:r>
          <a:endParaRPr lang="en-US" dirty="0"/>
        </a:p>
        <a:p>
          <a:r>
            <a:rPr lang="en-US" dirty="0"/>
            <a:t>(Class library)</a:t>
          </a:r>
        </a:p>
      </dgm:t>
    </dgm:pt>
    <dgm:pt modelId="{E7ACCA5E-334D-4BB9-94EE-83D38AFA00C1}" type="parTrans" cxnId="{1B03FD73-D9CD-406E-82B1-5B6B05B86C9E}">
      <dgm:prSet/>
      <dgm:spPr/>
      <dgm:t>
        <a:bodyPr/>
        <a:lstStyle/>
        <a:p>
          <a:endParaRPr lang="en-US"/>
        </a:p>
      </dgm:t>
    </dgm:pt>
    <dgm:pt modelId="{83C238B3-9C73-43BB-8FBF-1F1766027675}" type="sibTrans" cxnId="{1B03FD73-D9CD-406E-82B1-5B6B05B86C9E}">
      <dgm:prSet/>
      <dgm:spPr/>
      <dgm:t>
        <a:bodyPr/>
        <a:lstStyle/>
        <a:p>
          <a:endParaRPr lang="en-US"/>
        </a:p>
      </dgm:t>
    </dgm:pt>
    <dgm:pt modelId="{D89041CE-9D08-49E8-B289-B24DD9F166C2}">
      <dgm:prSet phldrT="[Text]"/>
      <dgm:spPr/>
      <dgm:t>
        <a:bodyPr/>
        <a:lstStyle/>
        <a:p>
          <a:r>
            <a:rPr lang="en-US" dirty="0" err="1"/>
            <a:t>JwtAuth.DataClient</a:t>
          </a:r>
          <a:endParaRPr lang="en-US" dirty="0"/>
        </a:p>
        <a:p>
          <a:r>
            <a:rPr lang="en-US" dirty="0"/>
            <a:t>(</a:t>
          </a:r>
          <a:r>
            <a:rPr lang="en-US"/>
            <a:t>Class library)</a:t>
          </a:r>
          <a:endParaRPr lang="en-US" dirty="0"/>
        </a:p>
      </dgm:t>
    </dgm:pt>
    <dgm:pt modelId="{F35932A2-9AC6-40A2-8CBC-3D1ACA004358}" type="parTrans" cxnId="{458BA0B4-3827-4C4A-B474-E85D8E92FF5B}">
      <dgm:prSet/>
      <dgm:spPr/>
      <dgm:t>
        <a:bodyPr/>
        <a:lstStyle/>
        <a:p>
          <a:endParaRPr lang="en-US"/>
        </a:p>
      </dgm:t>
    </dgm:pt>
    <dgm:pt modelId="{6F40A53C-657A-4C57-81E7-CE39975130A6}" type="sibTrans" cxnId="{458BA0B4-3827-4C4A-B474-E85D8E92FF5B}">
      <dgm:prSet/>
      <dgm:spPr/>
      <dgm:t>
        <a:bodyPr/>
        <a:lstStyle/>
        <a:p>
          <a:endParaRPr lang="en-US"/>
        </a:p>
      </dgm:t>
    </dgm:pt>
    <dgm:pt modelId="{ED11CC77-26CC-4CB5-9167-4943918C7629}">
      <dgm:prSet phldrT="[Text]"/>
      <dgm:spPr/>
      <dgm:t>
        <a:bodyPr/>
        <a:lstStyle/>
        <a:p>
          <a:r>
            <a:rPr lang="en-US" dirty="0" err="1"/>
            <a:t>JwtAuth.MAUI</a:t>
          </a:r>
          <a:endParaRPr lang="en-US" dirty="0"/>
        </a:p>
      </dgm:t>
    </dgm:pt>
    <dgm:pt modelId="{5C97324A-529B-4D70-985D-E41E53B4E792}" type="parTrans" cxnId="{9C45D58B-1B4C-4BAB-9798-A2FA235F65FC}">
      <dgm:prSet/>
      <dgm:spPr/>
      <dgm:t>
        <a:bodyPr/>
        <a:lstStyle/>
        <a:p>
          <a:endParaRPr lang="en-US"/>
        </a:p>
      </dgm:t>
    </dgm:pt>
    <dgm:pt modelId="{434C6367-DD32-45B5-950F-07B461CBC3E8}" type="sibTrans" cxnId="{9C45D58B-1B4C-4BAB-9798-A2FA235F65FC}">
      <dgm:prSet/>
      <dgm:spPr/>
      <dgm:t>
        <a:bodyPr/>
        <a:lstStyle/>
        <a:p>
          <a:endParaRPr lang="en-US"/>
        </a:p>
      </dgm:t>
    </dgm:pt>
    <dgm:pt modelId="{433C311F-D93A-429B-87F5-9E0A48564791}">
      <dgm:prSet phldrT="[Text]"/>
      <dgm:spPr/>
      <dgm:t>
        <a:bodyPr/>
        <a:lstStyle/>
        <a:p>
          <a:r>
            <a:rPr lang="en-US" dirty="0"/>
            <a:t>web application, EF db context, entities, </a:t>
          </a:r>
          <a:r>
            <a:rPr lang="en-US" dirty="0" err="1"/>
            <a:t>api</a:t>
          </a:r>
          <a:r>
            <a:rPr lang="en-US" dirty="0"/>
            <a:t> endpoints, </a:t>
          </a:r>
          <a:r>
            <a:rPr lang="en-US" dirty="0" err="1"/>
            <a:t>dtos</a:t>
          </a:r>
          <a:r>
            <a:rPr lang="en-US" dirty="0"/>
            <a:t> and validation</a:t>
          </a:r>
        </a:p>
      </dgm:t>
    </dgm:pt>
    <dgm:pt modelId="{F6E343EC-0D9E-42F0-8AE2-C08514F10EE7}" type="parTrans" cxnId="{51DC5708-7AE2-4B8E-8023-5C75CF36C22E}">
      <dgm:prSet/>
      <dgm:spPr/>
      <dgm:t>
        <a:bodyPr/>
        <a:lstStyle/>
        <a:p>
          <a:endParaRPr lang="en-US"/>
        </a:p>
      </dgm:t>
    </dgm:pt>
    <dgm:pt modelId="{66DB08DA-91E4-4025-A316-94E42F9EA53C}" type="sibTrans" cxnId="{51DC5708-7AE2-4B8E-8023-5C75CF36C22E}">
      <dgm:prSet/>
      <dgm:spPr/>
      <dgm:t>
        <a:bodyPr/>
        <a:lstStyle/>
        <a:p>
          <a:endParaRPr lang="en-US"/>
        </a:p>
      </dgm:t>
    </dgm:pt>
    <dgm:pt modelId="{7979D0C9-7621-43E1-97C4-5EF9679DB496}">
      <dgm:prSet phldrT="[Text]"/>
      <dgm:spPr/>
      <dgm:t>
        <a:bodyPr/>
        <a:lstStyle/>
        <a:p>
          <a:r>
            <a:rPr lang="en-US" dirty="0"/>
            <a:t>password hashing, token generation</a:t>
          </a:r>
        </a:p>
      </dgm:t>
    </dgm:pt>
    <dgm:pt modelId="{29C6CE91-5E51-4EC1-8BA9-67885023D0E6}" type="parTrans" cxnId="{A62D4F45-210F-4CBA-9218-F4068F6AAFD7}">
      <dgm:prSet/>
      <dgm:spPr/>
      <dgm:t>
        <a:bodyPr/>
        <a:lstStyle/>
        <a:p>
          <a:endParaRPr lang="en-US"/>
        </a:p>
      </dgm:t>
    </dgm:pt>
    <dgm:pt modelId="{7BFB0146-B6ED-48EA-8099-520E688A0B64}" type="sibTrans" cxnId="{A62D4F45-210F-4CBA-9218-F4068F6AAFD7}">
      <dgm:prSet/>
      <dgm:spPr/>
      <dgm:t>
        <a:bodyPr/>
        <a:lstStyle/>
        <a:p>
          <a:endParaRPr lang="en-US"/>
        </a:p>
      </dgm:t>
    </dgm:pt>
    <dgm:pt modelId="{A2845E8F-B2CE-41E0-96FE-96FAF762D7C0}">
      <dgm:prSet phldrT="[Text]"/>
      <dgm:spPr/>
      <dgm:t>
        <a:bodyPr/>
        <a:lstStyle/>
        <a:p>
          <a:r>
            <a:rPr lang="en-US" dirty="0"/>
            <a:t>http data client that calls the </a:t>
          </a:r>
          <a:r>
            <a:rPr lang="en-US" dirty="0" err="1"/>
            <a:t>api</a:t>
          </a:r>
          <a:r>
            <a:rPr lang="en-US" dirty="0"/>
            <a:t>, </a:t>
          </a:r>
          <a:r>
            <a:rPr lang="en-US" dirty="0" err="1"/>
            <a:t>dtos</a:t>
          </a:r>
          <a:r>
            <a:rPr lang="en-US" dirty="0"/>
            <a:t> and validation</a:t>
          </a:r>
        </a:p>
      </dgm:t>
    </dgm:pt>
    <dgm:pt modelId="{17355875-5B6E-4C7D-B3E1-42ED756CAD95}" type="parTrans" cxnId="{A38E5634-777B-4BB2-91AA-C816635C48AD}">
      <dgm:prSet/>
      <dgm:spPr/>
      <dgm:t>
        <a:bodyPr/>
        <a:lstStyle/>
        <a:p>
          <a:endParaRPr lang="en-US"/>
        </a:p>
      </dgm:t>
    </dgm:pt>
    <dgm:pt modelId="{1580C38B-2093-430C-B337-AA985411AFDF}" type="sibTrans" cxnId="{A38E5634-777B-4BB2-91AA-C816635C48AD}">
      <dgm:prSet/>
      <dgm:spPr/>
      <dgm:t>
        <a:bodyPr/>
        <a:lstStyle/>
        <a:p>
          <a:endParaRPr lang="en-US"/>
        </a:p>
      </dgm:t>
    </dgm:pt>
    <dgm:pt modelId="{9B1D44EB-4903-457D-BBF4-CDFBCC5CC9E4}">
      <dgm:prSet phldrT="[Text]"/>
      <dgm:spPr/>
      <dgm:t>
        <a:bodyPr/>
        <a:lstStyle/>
        <a:p>
          <a:r>
            <a:rPr lang="en-US" dirty="0"/>
            <a:t>uses the data client to present/submit data</a:t>
          </a:r>
        </a:p>
      </dgm:t>
    </dgm:pt>
    <dgm:pt modelId="{C7046F64-72B1-4A29-A04F-82A22BE1BFCA}" type="parTrans" cxnId="{24D31EEC-FA7C-4EA9-91C2-4C54ABFB963D}">
      <dgm:prSet/>
      <dgm:spPr/>
      <dgm:t>
        <a:bodyPr/>
        <a:lstStyle/>
        <a:p>
          <a:endParaRPr lang="en-US"/>
        </a:p>
      </dgm:t>
    </dgm:pt>
    <dgm:pt modelId="{3573F71A-E2ED-42C4-A80A-DFBB48FF76EE}" type="sibTrans" cxnId="{24D31EEC-FA7C-4EA9-91C2-4C54ABFB963D}">
      <dgm:prSet/>
      <dgm:spPr/>
      <dgm:t>
        <a:bodyPr/>
        <a:lstStyle/>
        <a:p>
          <a:endParaRPr lang="en-US"/>
        </a:p>
      </dgm:t>
    </dgm:pt>
    <dgm:pt modelId="{A64442FC-75E2-4942-BF84-190EA8976B26}">
      <dgm:prSet phldrT="[Text]"/>
      <dgm:spPr/>
      <dgm:t>
        <a:bodyPr/>
        <a:lstStyle/>
        <a:p>
          <a:r>
            <a:rPr lang="en-US" dirty="0"/>
            <a:t>has dependency on the user security project</a:t>
          </a:r>
        </a:p>
      </dgm:t>
    </dgm:pt>
    <dgm:pt modelId="{E23F4192-BD3E-4932-B9D1-66AF2E229012}" type="parTrans" cxnId="{46E96553-37A3-4B5A-9008-613E2FA4765F}">
      <dgm:prSet/>
      <dgm:spPr/>
      <dgm:t>
        <a:bodyPr/>
        <a:lstStyle/>
        <a:p>
          <a:endParaRPr lang="en-US"/>
        </a:p>
      </dgm:t>
    </dgm:pt>
    <dgm:pt modelId="{7EF02CA6-4371-4C9C-8B85-491C2B757EAD}" type="sibTrans" cxnId="{46E96553-37A3-4B5A-9008-613E2FA4765F}">
      <dgm:prSet/>
      <dgm:spPr/>
      <dgm:t>
        <a:bodyPr/>
        <a:lstStyle/>
        <a:p>
          <a:endParaRPr lang="en-US"/>
        </a:p>
      </dgm:t>
    </dgm:pt>
    <dgm:pt modelId="{01A9DDFE-BFA8-4C07-B171-93814A12B42B}">
      <dgm:prSet phldrT="[Text]"/>
      <dgm:spPr/>
      <dgm:t>
        <a:bodyPr/>
        <a:lstStyle/>
        <a:p>
          <a:r>
            <a:rPr lang="en-US" dirty="0"/>
            <a:t>Has dependency on the data client project</a:t>
          </a:r>
        </a:p>
      </dgm:t>
    </dgm:pt>
    <dgm:pt modelId="{BA6FDE82-8018-4EC7-A16C-F7ABC6343C25}" type="parTrans" cxnId="{1B190445-076B-46C6-8F79-1A0DF828DDFC}">
      <dgm:prSet/>
      <dgm:spPr/>
      <dgm:t>
        <a:bodyPr/>
        <a:lstStyle/>
        <a:p>
          <a:endParaRPr lang="en-US"/>
        </a:p>
      </dgm:t>
    </dgm:pt>
    <dgm:pt modelId="{F8D73121-0947-4F02-88FC-20554D73E107}" type="sibTrans" cxnId="{1B190445-076B-46C6-8F79-1A0DF828DDFC}">
      <dgm:prSet/>
      <dgm:spPr/>
      <dgm:t>
        <a:bodyPr/>
        <a:lstStyle/>
        <a:p>
          <a:endParaRPr lang="en-US"/>
        </a:p>
      </dgm:t>
    </dgm:pt>
    <dgm:pt modelId="{4F56EA59-E6CD-4CE3-81D3-F0CE1FE06B7A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DAF193AD-46D2-40DA-9FFD-BEF7285CB72B}" type="parTrans" cxnId="{67647154-0B61-42BE-B6A0-BEFA8C9F9F7A}">
      <dgm:prSet/>
      <dgm:spPr/>
      <dgm:t>
        <a:bodyPr/>
        <a:lstStyle/>
        <a:p>
          <a:endParaRPr lang="en-US"/>
        </a:p>
      </dgm:t>
    </dgm:pt>
    <dgm:pt modelId="{05B21B7A-87E4-48E8-BE77-7D6F0A75E1EF}" type="sibTrans" cxnId="{67647154-0B61-42BE-B6A0-BEFA8C9F9F7A}">
      <dgm:prSet/>
      <dgm:spPr/>
      <dgm:t>
        <a:bodyPr/>
        <a:lstStyle/>
        <a:p>
          <a:endParaRPr lang="en-US"/>
        </a:p>
      </dgm:t>
    </dgm:pt>
    <dgm:pt modelId="{F8CE6DBD-3E24-4F4C-BA75-3E428011050F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9A606830-BC38-4497-B25D-A3F0F8BFC77B}" type="parTrans" cxnId="{4C8D3DE6-F642-4680-8CBC-F6ED4C11330D}">
      <dgm:prSet/>
      <dgm:spPr/>
      <dgm:t>
        <a:bodyPr/>
        <a:lstStyle/>
        <a:p>
          <a:endParaRPr lang="en-US"/>
        </a:p>
      </dgm:t>
    </dgm:pt>
    <dgm:pt modelId="{60E2AC8E-C1D6-4BB5-A655-E3A4CCEF2FEE}" type="sibTrans" cxnId="{4C8D3DE6-F642-4680-8CBC-F6ED4C11330D}">
      <dgm:prSet/>
      <dgm:spPr/>
      <dgm:t>
        <a:bodyPr/>
        <a:lstStyle/>
        <a:p>
          <a:endParaRPr lang="en-US"/>
        </a:p>
      </dgm:t>
    </dgm:pt>
    <dgm:pt modelId="{19BF28C0-A947-4575-B8A0-51F90716FF41}">
      <dgm:prSet phldrT="[Text]"/>
      <dgm:spPr/>
      <dgm:t>
        <a:bodyPr/>
        <a:lstStyle/>
        <a:p>
          <a:r>
            <a:rPr lang="en-US" dirty="0"/>
            <a:t>SQL server database</a:t>
          </a:r>
        </a:p>
      </dgm:t>
    </dgm:pt>
    <dgm:pt modelId="{C005DB52-0165-4473-B0D5-2A15F068D348}" type="parTrans" cxnId="{030F29B3-2F15-4021-BACE-2E28F534BB47}">
      <dgm:prSet/>
      <dgm:spPr/>
      <dgm:t>
        <a:bodyPr/>
        <a:lstStyle/>
        <a:p>
          <a:endParaRPr lang="en-US"/>
        </a:p>
      </dgm:t>
    </dgm:pt>
    <dgm:pt modelId="{F2E7E090-70AF-42DA-AE23-BDDA6DDC2B42}" type="sibTrans" cxnId="{030F29B3-2F15-4021-BACE-2E28F534BB47}">
      <dgm:prSet/>
      <dgm:spPr/>
      <dgm:t>
        <a:bodyPr/>
        <a:lstStyle/>
        <a:p>
          <a:endParaRPr lang="en-US"/>
        </a:p>
      </dgm:t>
    </dgm:pt>
    <dgm:pt modelId="{96AC2F14-0074-4FD9-B7BE-2567598EF3D1}" type="pres">
      <dgm:prSet presAssocID="{9E9FC8EA-04B6-4394-8899-678DD1EFE0A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29C6CB-3497-4003-8CE8-D0A5DB7C5111}" type="pres">
      <dgm:prSet presAssocID="{9C1A06A7-0C3B-455E-8E6C-EFA8BE2D207B}" presName="root1" presStyleCnt="0"/>
      <dgm:spPr/>
    </dgm:pt>
    <dgm:pt modelId="{D05E8419-5D54-4AB7-95A4-AE6EB53AF800}" type="pres">
      <dgm:prSet presAssocID="{9C1A06A7-0C3B-455E-8E6C-EFA8BE2D207B}" presName="LevelOneTextNode" presStyleLbl="node0" presStyleIdx="0" presStyleCnt="1">
        <dgm:presLayoutVars>
          <dgm:chPref val="3"/>
        </dgm:presLayoutVars>
      </dgm:prSet>
      <dgm:spPr/>
    </dgm:pt>
    <dgm:pt modelId="{D6F664B5-4643-4D05-A14F-56D92E47FFDC}" type="pres">
      <dgm:prSet presAssocID="{9C1A06A7-0C3B-455E-8E6C-EFA8BE2D207B}" presName="level2hierChild" presStyleCnt="0"/>
      <dgm:spPr/>
    </dgm:pt>
    <dgm:pt modelId="{19117B96-A3DF-4518-A305-0758FE40395B}" type="pres">
      <dgm:prSet presAssocID="{DAF193AD-46D2-40DA-9FFD-BEF7285CB72B}" presName="conn2-1" presStyleLbl="parChTrans1D2" presStyleIdx="0" presStyleCnt="2"/>
      <dgm:spPr/>
    </dgm:pt>
    <dgm:pt modelId="{1C640652-5BD1-44B9-A1DD-A972D32532FA}" type="pres">
      <dgm:prSet presAssocID="{DAF193AD-46D2-40DA-9FFD-BEF7285CB72B}" presName="connTx" presStyleLbl="parChTrans1D2" presStyleIdx="0" presStyleCnt="2"/>
      <dgm:spPr/>
    </dgm:pt>
    <dgm:pt modelId="{A5BEE02D-5F6D-4B59-864D-D23402948AEB}" type="pres">
      <dgm:prSet presAssocID="{4F56EA59-E6CD-4CE3-81D3-F0CE1FE06B7A}" presName="root2" presStyleCnt="0"/>
      <dgm:spPr/>
    </dgm:pt>
    <dgm:pt modelId="{AD6BE46D-9C1B-4FCF-A027-4EB058AB4D84}" type="pres">
      <dgm:prSet presAssocID="{4F56EA59-E6CD-4CE3-81D3-F0CE1FE06B7A}" presName="LevelTwoTextNode" presStyleLbl="node2" presStyleIdx="0" presStyleCnt="2">
        <dgm:presLayoutVars>
          <dgm:chPref val="3"/>
        </dgm:presLayoutVars>
      </dgm:prSet>
      <dgm:spPr/>
    </dgm:pt>
    <dgm:pt modelId="{C2ACC860-7B3E-42D0-81A8-D601EE47BBE2}" type="pres">
      <dgm:prSet presAssocID="{4F56EA59-E6CD-4CE3-81D3-F0CE1FE06B7A}" presName="level3hierChild" presStyleCnt="0"/>
      <dgm:spPr/>
    </dgm:pt>
    <dgm:pt modelId="{75ED56AE-209B-401C-ACC1-0F9B09FF557C}" type="pres">
      <dgm:prSet presAssocID="{C005DB52-0165-4473-B0D5-2A15F068D348}" presName="conn2-1" presStyleLbl="parChTrans1D3" presStyleIdx="0" presStyleCnt="5"/>
      <dgm:spPr/>
    </dgm:pt>
    <dgm:pt modelId="{FD955478-892F-4DE4-9FEF-9278AFCF97C4}" type="pres">
      <dgm:prSet presAssocID="{C005DB52-0165-4473-B0D5-2A15F068D348}" presName="connTx" presStyleLbl="parChTrans1D3" presStyleIdx="0" presStyleCnt="5"/>
      <dgm:spPr/>
    </dgm:pt>
    <dgm:pt modelId="{F0FB489F-86E3-4ECE-9A5C-466E5E32B92A}" type="pres">
      <dgm:prSet presAssocID="{19BF28C0-A947-4575-B8A0-51F90716FF41}" presName="root2" presStyleCnt="0"/>
      <dgm:spPr/>
    </dgm:pt>
    <dgm:pt modelId="{D6278149-CA7A-40D3-BF07-37D1494A2882}" type="pres">
      <dgm:prSet presAssocID="{19BF28C0-A947-4575-B8A0-51F90716FF41}" presName="LevelTwoTextNode" presStyleLbl="node3" presStyleIdx="0" presStyleCnt="5">
        <dgm:presLayoutVars>
          <dgm:chPref val="3"/>
        </dgm:presLayoutVars>
      </dgm:prSet>
      <dgm:spPr/>
    </dgm:pt>
    <dgm:pt modelId="{AD28E0F5-8800-4842-BD4E-E133618220D8}" type="pres">
      <dgm:prSet presAssocID="{19BF28C0-A947-4575-B8A0-51F90716FF41}" presName="level3hierChild" presStyleCnt="0"/>
      <dgm:spPr/>
    </dgm:pt>
    <dgm:pt modelId="{C91B650B-65C0-4159-A43B-B71544D11A5F}" type="pres">
      <dgm:prSet presAssocID="{CEC2A30D-898A-476F-9F05-CAFADD1D897C}" presName="conn2-1" presStyleLbl="parChTrans1D3" presStyleIdx="1" presStyleCnt="5"/>
      <dgm:spPr/>
    </dgm:pt>
    <dgm:pt modelId="{D08DD5FA-FA70-4F38-A612-6E0D7BE45934}" type="pres">
      <dgm:prSet presAssocID="{CEC2A30D-898A-476F-9F05-CAFADD1D897C}" presName="connTx" presStyleLbl="parChTrans1D3" presStyleIdx="1" presStyleCnt="5"/>
      <dgm:spPr/>
    </dgm:pt>
    <dgm:pt modelId="{CA2C9F9C-70F0-48E1-AB63-CE4186D84F12}" type="pres">
      <dgm:prSet presAssocID="{A70236A2-6826-4D4B-A5F5-904D103B3FAC}" presName="root2" presStyleCnt="0"/>
      <dgm:spPr/>
    </dgm:pt>
    <dgm:pt modelId="{12E18B45-F2D6-4206-8915-8FB5C91159E8}" type="pres">
      <dgm:prSet presAssocID="{A70236A2-6826-4D4B-A5F5-904D103B3FAC}" presName="LevelTwoTextNode" presStyleLbl="node3" presStyleIdx="1" presStyleCnt="5">
        <dgm:presLayoutVars>
          <dgm:chPref val="3"/>
        </dgm:presLayoutVars>
      </dgm:prSet>
      <dgm:spPr/>
    </dgm:pt>
    <dgm:pt modelId="{3A70A421-A998-4585-A246-9A426B52D1D2}" type="pres">
      <dgm:prSet presAssocID="{A70236A2-6826-4D4B-A5F5-904D103B3FAC}" presName="level3hierChild" presStyleCnt="0"/>
      <dgm:spPr/>
    </dgm:pt>
    <dgm:pt modelId="{D7444303-4392-4EF6-872F-86F286895BCD}" type="pres">
      <dgm:prSet presAssocID="{F6E343EC-0D9E-42F0-8AE2-C08514F10EE7}" presName="conn2-1" presStyleLbl="parChTrans1D4" presStyleIdx="0" presStyleCnt="6"/>
      <dgm:spPr/>
    </dgm:pt>
    <dgm:pt modelId="{FB65BAA6-022F-4C56-8F75-170524246368}" type="pres">
      <dgm:prSet presAssocID="{F6E343EC-0D9E-42F0-8AE2-C08514F10EE7}" presName="connTx" presStyleLbl="parChTrans1D4" presStyleIdx="0" presStyleCnt="6"/>
      <dgm:spPr/>
    </dgm:pt>
    <dgm:pt modelId="{C3B1CCCC-3DCB-4348-8B0D-114C428568BD}" type="pres">
      <dgm:prSet presAssocID="{433C311F-D93A-429B-87F5-9E0A48564791}" presName="root2" presStyleCnt="0"/>
      <dgm:spPr/>
    </dgm:pt>
    <dgm:pt modelId="{3A5CCBAF-C539-4512-B81D-3991CEEF3C7D}" type="pres">
      <dgm:prSet presAssocID="{433C311F-D93A-429B-87F5-9E0A48564791}" presName="LevelTwoTextNode" presStyleLbl="node4" presStyleIdx="0" presStyleCnt="6">
        <dgm:presLayoutVars>
          <dgm:chPref val="3"/>
        </dgm:presLayoutVars>
      </dgm:prSet>
      <dgm:spPr/>
    </dgm:pt>
    <dgm:pt modelId="{C08C2E37-2414-4628-A128-CDA3DC4F4993}" type="pres">
      <dgm:prSet presAssocID="{433C311F-D93A-429B-87F5-9E0A48564791}" presName="level3hierChild" presStyleCnt="0"/>
      <dgm:spPr/>
    </dgm:pt>
    <dgm:pt modelId="{6A1B6DDC-80A2-4158-8069-621E066A24AD}" type="pres">
      <dgm:prSet presAssocID="{E23F4192-BD3E-4932-B9D1-66AF2E229012}" presName="conn2-1" presStyleLbl="parChTrans1D4" presStyleIdx="1" presStyleCnt="6"/>
      <dgm:spPr/>
    </dgm:pt>
    <dgm:pt modelId="{36BA110C-BE5A-4A05-8E5F-9B10C15D0007}" type="pres">
      <dgm:prSet presAssocID="{E23F4192-BD3E-4932-B9D1-66AF2E229012}" presName="connTx" presStyleLbl="parChTrans1D4" presStyleIdx="1" presStyleCnt="6"/>
      <dgm:spPr/>
    </dgm:pt>
    <dgm:pt modelId="{D008FDD4-E463-4D09-958B-A9BC64B11AE0}" type="pres">
      <dgm:prSet presAssocID="{A64442FC-75E2-4942-BF84-190EA8976B26}" presName="root2" presStyleCnt="0"/>
      <dgm:spPr/>
    </dgm:pt>
    <dgm:pt modelId="{599AEC48-6BEE-42C6-9C74-1721A7721A43}" type="pres">
      <dgm:prSet presAssocID="{A64442FC-75E2-4942-BF84-190EA8976B26}" presName="LevelTwoTextNode" presStyleLbl="node4" presStyleIdx="1" presStyleCnt="6">
        <dgm:presLayoutVars>
          <dgm:chPref val="3"/>
        </dgm:presLayoutVars>
      </dgm:prSet>
      <dgm:spPr/>
    </dgm:pt>
    <dgm:pt modelId="{EC004811-7AAE-45E4-920C-E9DC90CD1397}" type="pres">
      <dgm:prSet presAssocID="{A64442FC-75E2-4942-BF84-190EA8976B26}" presName="level3hierChild" presStyleCnt="0"/>
      <dgm:spPr/>
    </dgm:pt>
    <dgm:pt modelId="{BE36CDE6-C70C-4C37-8A9D-CA21FF1B46D2}" type="pres">
      <dgm:prSet presAssocID="{E7ACCA5E-334D-4BB9-94EE-83D38AFA00C1}" presName="conn2-1" presStyleLbl="parChTrans1D3" presStyleIdx="2" presStyleCnt="5"/>
      <dgm:spPr/>
    </dgm:pt>
    <dgm:pt modelId="{39DCE1B0-2E34-4542-9F27-297A457A235F}" type="pres">
      <dgm:prSet presAssocID="{E7ACCA5E-334D-4BB9-94EE-83D38AFA00C1}" presName="connTx" presStyleLbl="parChTrans1D3" presStyleIdx="2" presStyleCnt="5"/>
      <dgm:spPr/>
    </dgm:pt>
    <dgm:pt modelId="{1D7E78A0-DD83-43C2-A55F-575629E1C8DA}" type="pres">
      <dgm:prSet presAssocID="{755A4DFB-DCDF-4B61-8419-48FB22465406}" presName="root2" presStyleCnt="0"/>
      <dgm:spPr/>
    </dgm:pt>
    <dgm:pt modelId="{22B0EE09-4531-450C-A2D0-F121BC3FA63C}" type="pres">
      <dgm:prSet presAssocID="{755A4DFB-DCDF-4B61-8419-48FB22465406}" presName="LevelTwoTextNode" presStyleLbl="node3" presStyleIdx="2" presStyleCnt="5">
        <dgm:presLayoutVars>
          <dgm:chPref val="3"/>
        </dgm:presLayoutVars>
      </dgm:prSet>
      <dgm:spPr/>
    </dgm:pt>
    <dgm:pt modelId="{BE230B87-B46C-4F17-9882-03471655A62A}" type="pres">
      <dgm:prSet presAssocID="{755A4DFB-DCDF-4B61-8419-48FB22465406}" presName="level3hierChild" presStyleCnt="0"/>
      <dgm:spPr/>
    </dgm:pt>
    <dgm:pt modelId="{FA60FC2A-7DC4-4680-B243-BD5BE248CECC}" type="pres">
      <dgm:prSet presAssocID="{29C6CE91-5E51-4EC1-8BA9-67885023D0E6}" presName="conn2-1" presStyleLbl="parChTrans1D4" presStyleIdx="2" presStyleCnt="6"/>
      <dgm:spPr/>
    </dgm:pt>
    <dgm:pt modelId="{799EC007-DAB6-471B-A340-B147E6E7ED07}" type="pres">
      <dgm:prSet presAssocID="{29C6CE91-5E51-4EC1-8BA9-67885023D0E6}" presName="connTx" presStyleLbl="parChTrans1D4" presStyleIdx="2" presStyleCnt="6"/>
      <dgm:spPr/>
    </dgm:pt>
    <dgm:pt modelId="{C86EA0A8-386B-4941-98CD-3E9F87628D1F}" type="pres">
      <dgm:prSet presAssocID="{7979D0C9-7621-43E1-97C4-5EF9679DB496}" presName="root2" presStyleCnt="0"/>
      <dgm:spPr/>
    </dgm:pt>
    <dgm:pt modelId="{0720C1DB-B93A-4D0B-9749-3105015D54CC}" type="pres">
      <dgm:prSet presAssocID="{7979D0C9-7621-43E1-97C4-5EF9679DB496}" presName="LevelTwoTextNode" presStyleLbl="node4" presStyleIdx="2" presStyleCnt="6">
        <dgm:presLayoutVars>
          <dgm:chPref val="3"/>
        </dgm:presLayoutVars>
      </dgm:prSet>
      <dgm:spPr/>
    </dgm:pt>
    <dgm:pt modelId="{4EDE7969-D383-4D51-B41A-2227E21EA2AA}" type="pres">
      <dgm:prSet presAssocID="{7979D0C9-7621-43E1-97C4-5EF9679DB496}" presName="level3hierChild" presStyleCnt="0"/>
      <dgm:spPr/>
    </dgm:pt>
    <dgm:pt modelId="{55499A97-FFFB-4D83-B6B3-F8B7B89EB8AC}" type="pres">
      <dgm:prSet presAssocID="{9A606830-BC38-4497-B25D-A3F0F8BFC77B}" presName="conn2-1" presStyleLbl="parChTrans1D2" presStyleIdx="1" presStyleCnt="2"/>
      <dgm:spPr/>
    </dgm:pt>
    <dgm:pt modelId="{1F7032A4-85C1-49B0-BD6C-BA4A1AA4CDA7}" type="pres">
      <dgm:prSet presAssocID="{9A606830-BC38-4497-B25D-A3F0F8BFC77B}" presName="connTx" presStyleLbl="parChTrans1D2" presStyleIdx="1" presStyleCnt="2"/>
      <dgm:spPr/>
    </dgm:pt>
    <dgm:pt modelId="{65745C70-A491-4E30-8BA9-F971ECE0D705}" type="pres">
      <dgm:prSet presAssocID="{F8CE6DBD-3E24-4F4C-BA75-3E428011050F}" presName="root2" presStyleCnt="0"/>
      <dgm:spPr/>
    </dgm:pt>
    <dgm:pt modelId="{B48036FB-FD23-4ADC-B0FE-68EBBA280C60}" type="pres">
      <dgm:prSet presAssocID="{F8CE6DBD-3E24-4F4C-BA75-3E428011050F}" presName="LevelTwoTextNode" presStyleLbl="node2" presStyleIdx="1" presStyleCnt="2">
        <dgm:presLayoutVars>
          <dgm:chPref val="3"/>
        </dgm:presLayoutVars>
      </dgm:prSet>
      <dgm:spPr/>
    </dgm:pt>
    <dgm:pt modelId="{262E3A0E-ED11-4AEE-9C4D-AE148E7DF549}" type="pres">
      <dgm:prSet presAssocID="{F8CE6DBD-3E24-4F4C-BA75-3E428011050F}" presName="level3hierChild" presStyleCnt="0"/>
      <dgm:spPr/>
    </dgm:pt>
    <dgm:pt modelId="{4E6F7B66-D0CB-45AC-B7BF-5845FFF689AC}" type="pres">
      <dgm:prSet presAssocID="{F35932A2-9AC6-40A2-8CBC-3D1ACA004358}" presName="conn2-1" presStyleLbl="parChTrans1D3" presStyleIdx="3" presStyleCnt="5"/>
      <dgm:spPr/>
    </dgm:pt>
    <dgm:pt modelId="{34CB63AB-DD1D-4EFE-BC98-272A32E95034}" type="pres">
      <dgm:prSet presAssocID="{F35932A2-9AC6-40A2-8CBC-3D1ACA004358}" presName="connTx" presStyleLbl="parChTrans1D3" presStyleIdx="3" presStyleCnt="5"/>
      <dgm:spPr/>
    </dgm:pt>
    <dgm:pt modelId="{72E4207A-E9F1-43EE-8D1E-4E351F28AD2D}" type="pres">
      <dgm:prSet presAssocID="{D89041CE-9D08-49E8-B289-B24DD9F166C2}" presName="root2" presStyleCnt="0"/>
      <dgm:spPr/>
    </dgm:pt>
    <dgm:pt modelId="{118FE515-EE26-4ED6-86F6-7AA4B1562FD2}" type="pres">
      <dgm:prSet presAssocID="{D89041CE-9D08-49E8-B289-B24DD9F166C2}" presName="LevelTwoTextNode" presStyleLbl="node3" presStyleIdx="3" presStyleCnt="5">
        <dgm:presLayoutVars>
          <dgm:chPref val="3"/>
        </dgm:presLayoutVars>
      </dgm:prSet>
      <dgm:spPr/>
    </dgm:pt>
    <dgm:pt modelId="{8D02C378-BEE3-4848-A3E9-92B9DFA2175C}" type="pres">
      <dgm:prSet presAssocID="{D89041CE-9D08-49E8-B289-B24DD9F166C2}" presName="level3hierChild" presStyleCnt="0"/>
      <dgm:spPr/>
    </dgm:pt>
    <dgm:pt modelId="{7C1371A8-FA98-4AA2-A8CD-632A26A078FC}" type="pres">
      <dgm:prSet presAssocID="{17355875-5B6E-4C7D-B3E1-42ED756CAD95}" presName="conn2-1" presStyleLbl="parChTrans1D4" presStyleIdx="3" presStyleCnt="6"/>
      <dgm:spPr/>
    </dgm:pt>
    <dgm:pt modelId="{E1D62DA9-BE2E-4DF4-82E4-BC8CC0B302FD}" type="pres">
      <dgm:prSet presAssocID="{17355875-5B6E-4C7D-B3E1-42ED756CAD95}" presName="connTx" presStyleLbl="parChTrans1D4" presStyleIdx="3" presStyleCnt="6"/>
      <dgm:spPr/>
    </dgm:pt>
    <dgm:pt modelId="{1049D5CF-0DB0-41AD-9619-CA29C541339F}" type="pres">
      <dgm:prSet presAssocID="{A2845E8F-B2CE-41E0-96FE-96FAF762D7C0}" presName="root2" presStyleCnt="0"/>
      <dgm:spPr/>
    </dgm:pt>
    <dgm:pt modelId="{7D648BDF-0BB4-4AFD-8160-DE14E4FED722}" type="pres">
      <dgm:prSet presAssocID="{A2845E8F-B2CE-41E0-96FE-96FAF762D7C0}" presName="LevelTwoTextNode" presStyleLbl="node4" presStyleIdx="3" presStyleCnt="6">
        <dgm:presLayoutVars>
          <dgm:chPref val="3"/>
        </dgm:presLayoutVars>
      </dgm:prSet>
      <dgm:spPr/>
    </dgm:pt>
    <dgm:pt modelId="{C7ECA134-ABEF-4364-802D-AAF7ABCD4B82}" type="pres">
      <dgm:prSet presAssocID="{A2845E8F-B2CE-41E0-96FE-96FAF762D7C0}" presName="level3hierChild" presStyleCnt="0"/>
      <dgm:spPr/>
    </dgm:pt>
    <dgm:pt modelId="{4EA12D5F-1BD7-4F93-A03E-C280DDD05289}" type="pres">
      <dgm:prSet presAssocID="{5C97324A-529B-4D70-985D-E41E53B4E792}" presName="conn2-1" presStyleLbl="parChTrans1D3" presStyleIdx="4" presStyleCnt="5"/>
      <dgm:spPr/>
    </dgm:pt>
    <dgm:pt modelId="{CCCCE227-056D-4F92-95EE-D32705F412C1}" type="pres">
      <dgm:prSet presAssocID="{5C97324A-529B-4D70-985D-E41E53B4E792}" presName="connTx" presStyleLbl="parChTrans1D3" presStyleIdx="4" presStyleCnt="5"/>
      <dgm:spPr/>
    </dgm:pt>
    <dgm:pt modelId="{5596CD06-654C-4CAA-A8BD-C67A3C2A12A9}" type="pres">
      <dgm:prSet presAssocID="{ED11CC77-26CC-4CB5-9167-4943918C7629}" presName="root2" presStyleCnt="0"/>
      <dgm:spPr/>
    </dgm:pt>
    <dgm:pt modelId="{99B6EF6D-D127-4386-9B5F-70970E70BD8F}" type="pres">
      <dgm:prSet presAssocID="{ED11CC77-26CC-4CB5-9167-4943918C7629}" presName="LevelTwoTextNode" presStyleLbl="node3" presStyleIdx="4" presStyleCnt="5">
        <dgm:presLayoutVars>
          <dgm:chPref val="3"/>
        </dgm:presLayoutVars>
      </dgm:prSet>
      <dgm:spPr/>
    </dgm:pt>
    <dgm:pt modelId="{CC9E1D62-2314-46AA-B02D-7E47E306258D}" type="pres">
      <dgm:prSet presAssocID="{ED11CC77-26CC-4CB5-9167-4943918C7629}" presName="level3hierChild" presStyleCnt="0"/>
      <dgm:spPr/>
    </dgm:pt>
    <dgm:pt modelId="{E3265772-50FB-413C-8B78-0C504F7BC20D}" type="pres">
      <dgm:prSet presAssocID="{C7046F64-72B1-4A29-A04F-82A22BE1BFCA}" presName="conn2-1" presStyleLbl="parChTrans1D4" presStyleIdx="4" presStyleCnt="6"/>
      <dgm:spPr/>
    </dgm:pt>
    <dgm:pt modelId="{408EA220-B4FD-4C23-B293-3E7DFB5BD6EE}" type="pres">
      <dgm:prSet presAssocID="{C7046F64-72B1-4A29-A04F-82A22BE1BFCA}" presName="connTx" presStyleLbl="parChTrans1D4" presStyleIdx="4" presStyleCnt="6"/>
      <dgm:spPr/>
    </dgm:pt>
    <dgm:pt modelId="{28D716A3-0F84-4EEA-95E1-E5A61F071BDF}" type="pres">
      <dgm:prSet presAssocID="{9B1D44EB-4903-457D-BBF4-CDFBCC5CC9E4}" presName="root2" presStyleCnt="0"/>
      <dgm:spPr/>
    </dgm:pt>
    <dgm:pt modelId="{AB32AD07-E5BC-47F6-AB20-BE3AAD9B2138}" type="pres">
      <dgm:prSet presAssocID="{9B1D44EB-4903-457D-BBF4-CDFBCC5CC9E4}" presName="LevelTwoTextNode" presStyleLbl="node4" presStyleIdx="4" presStyleCnt="6">
        <dgm:presLayoutVars>
          <dgm:chPref val="3"/>
        </dgm:presLayoutVars>
      </dgm:prSet>
      <dgm:spPr/>
    </dgm:pt>
    <dgm:pt modelId="{88F6988E-8184-4AA2-BBD3-273CEA5258BF}" type="pres">
      <dgm:prSet presAssocID="{9B1D44EB-4903-457D-BBF4-CDFBCC5CC9E4}" presName="level3hierChild" presStyleCnt="0"/>
      <dgm:spPr/>
    </dgm:pt>
    <dgm:pt modelId="{F3410B93-40BB-4173-889F-3BE6991497B2}" type="pres">
      <dgm:prSet presAssocID="{BA6FDE82-8018-4EC7-A16C-F7ABC6343C25}" presName="conn2-1" presStyleLbl="parChTrans1D4" presStyleIdx="5" presStyleCnt="6"/>
      <dgm:spPr/>
    </dgm:pt>
    <dgm:pt modelId="{74FF65C1-ED2C-4BB3-8C61-E68ADF4D4434}" type="pres">
      <dgm:prSet presAssocID="{BA6FDE82-8018-4EC7-A16C-F7ABC6343C25}" presName="connTx" presStyleLbl="parChTrans1D4" presStyleIdx="5" presStyleCnt="6"/>
      <dgm:spPr/>
    </dgm:pt>
    <dgm:pt modelId="{9DBEBCF2-8220-40C7-8AA4-FF5326C51142}" type="pres">
      <dgm:prSet presAssocID="{01A9DDFE-BFA8-4C07-B171-93814A12B42B}" presName="root2" presStyleCnt="0"/>
      <dgm:spPr/>
    </dgm:pt>
    <dgm:pt modelId="{3854D69A-B34B-43E6-B69C-85D33559B464}" type="pres">
      <dgm:prSet presAssocID="{01A9DDFE-BFA8-4C07-B171-93814A12B42B}" presName="LevelTwoTextNode" presStyleLbl="node4" presStyleIdx="5" presStyleCnt="6">
        <dgm:presLayoutVars>
          <dgm:chPref val="3"/>
        </dgm:presLayoutVars>
      </dgm:prSet>
      <dgm:spPr/>
    </dgm:pt>
    <dgm:pt modelId="{3344D227-5493-40DD-9611-A070B586DB03}" type="pres">
      <dgm:prSet presAssocID="{01A9DDFE-BFA8-4C07-B171-93814A12B42B}" presName="level3hierChild" presStyleCnt="0"/>
      <dgm:spPr/>
    </dgm:pt>
  </dgm:ptLst>
  <dgm:cxnLst>
    <dgm:cxn modelId="{DE691B04-F3B7-4A4A-B4FD-BA028C9507B5}" type="presOf" srcId="{29C6CE91-5E51-4EC1-8BA9-67885023D0E6}" destId="{FA60FC2A-7DC4-4680-B243-BD5BE248CECC}" srcOrd="0" destOrd="0" presId="urn:microsoft.com/office/officeart/2008/layout/HorizontalMultiLevelHierarchy"/>
    <dgm:cxn modelId="{51DC5708-7AE2-4B8E-8023-5C75CF36C22E}" srcId="{A70236A2-6826-4D4B-A5F5-904D103B3FAC}" destId="{433C311F-D93A-429B-87F5-9E0A48564791}" srcOrd="0" destOrd="0" parTransId="{F6E343EC-0D9E-42F0-8AE2-C08514F10EE7}" sibTransId="{66DB08DA-91E4-4025-A316-94E42F9EA53C}"/>
    <dgm:cxn modelId="{56FF5B0B-9DD7-4FCA-AEED-E062AD10DA00}" type="presOf" srcId="{F35932A2-9AC6-40A2-8CBC-3D1ACA004358}" destId="{34CB63AB-DD1D-4EFE-BC98-272A32E95034}" srcOrd="1" destOrd="0" presId="urn:microsoft.com/office/officeart/2008/layout/HorizontalMultiLevelHierarchy"/>
    <dgm:cxn modelId="{77F48014-506E-4DF6-86C2-9119BAEDEF84}" type="presOf" srcId="{CEC2A30D-898A-476F-9F05-CAFADD1D897C}" destId="{D08DD5FA-FA70-4F38-A612-6E0D7BE45934}" srcOrd="1" destOrd="0" presId="urn:microsoft.com/office/officeart/2008/layout/HorizontalMultiLevelHierarchy"/>
    <dgm:cxn modelId="{D84FD515-0341-4267-9BE2-C2A6710CAD40}" type="presOf" srcId="{F6E343EC-0D9E-42F0-8AE2-C08514F10EE7}" destId="{FB65BAA6-022F-4C56-8F75-170524246368}" srcOrd="1" destOrd="0" presId="urn:microsoft.com/office/officeart/2008/layout/HorizontalMultiLevelHierarchy"/>
    <dgm:cxn modelId="{E129B318-7108-424C-B834-9C06223CD83D}" type="presOf" srcId="{755A4DFB-DCDF-4B61-8419-48FB22465406}" destId="{22B0EE09-4531-450C-A2D0-F121BC3FA63C}" srcOrd="0" destOrd="0" presId="urn:microsoft.com/office/officeart/2008/layout/HorizontalMultiLevelHierarchy"/>
    <dgm:cxn modelId="{605EBD1E-B6B8-4C66-BF9B-9CFA3C4E3947}" type="presOf" srcId="{19BF28C0-A947-4575-B8A0-51F90716FF41}" destId="{D6278149-CA7A-40D3-BF07-37D1494A2882}" srcOrd="0" destOrd="0" presId="urn:microsoft.com/office/officeart/2008/layout/HorizontalMultiLevelHierarchy"/>
    <dgm:cxn modelId="{010F5B26-BAA2-496B-9C03-A479430A4F84}" type="presOf" srcId="{E23F4192-BD3E-4932-B9D1-66AF2E229012}" destId="{6A1B6DDC-80A2-4158-8069-621E066A24AD}" srcOrd="0" destOrd="0" presId="urn:microsoft.com/office/officeart/2008/layout/HorizontalMultiLevelHierarchy"/>
    <dgm:cxn modelId="{A0A9822E-338E-4718-A150-EDCA9A55E523}" type="presOf" srcId="{9B1D44EB-4903-457D-BBF4-CDFBCC5CC9E4}" destId="{AB32AD07-E5BC-47F6-AB20-BE3AAD9B2138}" srcOrd="0" destOrd="0" presId="urn:microsoft.com/office/officeart/2008/layout/HorizontalMultiLevelHierarchy"/>
    <dgm:cxn modelId="{23E23732-A7B6-4D47-AB36-44F95238DEA3}" type="presOf" srcId="{A64442FC-75E2-4942-BF84-190EA8976B26}" destId="{599AEC48-6BEE-42C6-9C74-1721A7721A43}" srcOrd="0" destOrd="0" presId="urn:microsoft.com/office/officeart/2008/layout/HorizontalMultiLevelHierarchy"/>
    <dgm:cxn modelId="{FF67A433-3C32-433E-BF1C-C59EFA04C29B}" type="presOf" srcId="{5C97324A-529B-4D70-985D-E41E53B4E792}" destId="{CCCCE227-056D-4F92-95EE-D32705F412C1}" srcOrd="1" destOrd="0" presId="urn:microsoft.com/office/officeart/2008/layout/HorizontalMultiLevelHierarchy"/>
    <dgm:cxn modelId="{A38E5634-777B-4BB2-91AA-C816635C48AD}" srcId="{D89041CE-9D08-49E8-B289-B24DD9F166C2}" destId="{A2845E8F-B2CE-41E0-96FE-96FAF762D7C0}" srcOrd="0" destOrd="0" parTransId="{17355875-5B6E-4C7D-B3E1-42ED756CAD95}" sibTransId="{1580C38B-2093-430C-B337-AA985411AFDF}"/>
    <dgm:cxn modelId="{4CF0DF34-96AC-4F08-987A-20D2447D320B}" type="presOf" srcId="{D89041CE-9D08-49E8-B289-B24DD9F166C2}" destId="{118FE515-EE26-4ED6-86F6-7AA4B1562FD2}" srcOrd="0" destOrd="0" presId="urn:microsoft.com/office/officeart/2008/layout/HorizontalMultiLevelHierarchy"/>
    <dgm:cxn modelId="{0936B43D-F238-490C-8F93-D609723D48A8}" type="presOf" srcId="{ED11CC77-26CC-4CB5-9167-4943918C7629}" destId="{99B6EF6D-D127-4386-9B5F-70970E70BD8F}" srcOrd="0" destOrd="0" presId="urn:microsoft.com/office/officeart/2008/layout/HorizontalMultiLevelHierarchy"/>
    <dgm:cxn modelId="{DDB76A60-BFCD-4D3F-99B1-CDF280F733E3}" type="presOf" srcId="{433C311F-D93A-429B-87F5-9E0A48564791}" destId="{3A5CCBAF-C539-4512-B81D-3991CEEF3C7D}" srcOrd="0" destOrd="0" presId="urn:microsoft.com/office/officeart/2008/layout/HorizontalMultiLevelHierarchy"/>
    <dgm:cxn modelId="{845E0145-4ABB-46C4-B737-A62A44F3C618}" type="presOf" srcId="{CEC2A30D-898A-476F-9F05-CAFADD1D897C}" destId="{C91B650B-65C0-4159-A43B-B71544D11A5F}" srcOrd="0" destOrd="0" presId="urn:microsoft.com/office/officeart/2008/layout/HorizontalMultiLevelHierarchy"/>
    <dgm:cxn modelId="{1B190445-076B-46C6-8F79-1A0DF828DDFC}" srcId="{ED11CC77-26CC-4CB5-9167-4943918C7629}" destId="{01A9DDFE-BFA8-4C07-B171-93814A12B42B}" srcOrd="1" destOrd="0" parTransId="{BA6FDE82-8018-4EC7-A16C-F7ABC6343C25}" sibTransId="{F8D73121-0947-4F02-88FC-20554D73E107}"/>
    <dgm:cxn modelId="{A62D4F45-210F-4CBA-9218-F4068F6AAFD7}" srcId="{755A4DFB-DCDF-4B61-8419-48FB22465406}" destId="{7979D0C9-7621-43E1-97C4-5EF9679DB496}" srcOrd="0" destOrd="0" parTransId="{29C6CE91-5E51-4EC1-8BA9-67885023D0E6}" sibTransId="{7BFB0146-B6ED-48EA-8099-520E688A0B64}"/>
    <dgm:cxn modelId="{60FC4166-1F51-4728-BF72-85D9F7CAF11D}" type="presOf" srcId="{DAF193AD-46D2-40DA-9FFD-BEF7285CB72B}" destId="{1C640652-5BD1-44B9-A1DD-A972D32532FA}" srcOrd="1" destOrd="0" presId="urn:microsoft.com/office/officeart/2008/layout/HorizontalMultiLevelHierarchy"/>
    <dgm:cxn modelId="{2781D371-4015-4714-AFF7-BBA0F331F2EB}" type="presOf" srcId="{9C1A06A7-0C3B-455E-8E6C-EFA8BE2D207B}" destId="{D05E8419-5D54-4AB7-95A4-AE6EB53AF800}" srcOrd="0" destOrd="0" presId="urn:microsoft.com/office/officeart/2008/layout/HorizontalMultiLevelHierarchy"/>
    <dgm:cxn modelId="{46E96553-37A3-4B5A-9008-613E2FA4765F}" srcId="{A70236A2-6826-4D4B-A5F5-904D103B3FAC}" destId="{A64442FC-75E2-4942-BF84-190EA8976B26}" srcOrd="1" destOrd="0" parTransId="{E23F4192-BD3E-4932-B9D1-66AF2E229012}" sibTransId="{7EF02CA6-4371-4C9C-8B85-491C2B757EAD}"/>
    <dgm:cxn modelId="{1B03FD73-D9CD-406E-82B1-5B6B05B86C9E}" srcId="{4F56EA59-E6CD-4CE3-81D3-F0CE1FE06B7A}" destId="{755A4DFB-DCDF-4B61-8419-48FB22465406}" srcOrd="2" destOrd="0" parTransId="{E7ACCA5E-334D-4BB9-94EE-83D38AFA00C1}" sibTransId="{83C238B3-9C73-43BB-8FBF-1F1766027675}"/>
    <dgm:cxn modelId="{67647154-0B61-42BE-B6A0-BEFA8C9F9F7A}" srcId="{9C1A06A7-0C3B-455E-8E6C-EFA8BE2D207B}" destId="{4F56EA59-E6CD-4CE3-81D3-F0CE1FE06B7A}" srcOrd="0" destOrd="0" parTransId="{DAF193AD-46D2-40DA-9FFD-BEF7285CB72B}" sibTransId="{05B21B7A-87E4-48E8-BE77-7D6F0A75E1EF}"/>
    <dgm:cxn modelId="{D6C82E59-7862-4D43-8BEB-0A82973C9B1B}" type="presOf" srcId="{A2845E8F-B2CE-41E0-96FE-96FAF762D7C0}" destId="{7D648BDF-0BB4-4AFD-8160-DE14E4FED722}" srcOrd="0" destOrd="0" presId="urn:microsoft.com/office/officeart/2008/layout/HorizontalMultiLevelHierarchy"/>
    <dgm:cxn modelId="{241CFB80-B91A-49B5-80AD-472156BC6CD1}" type="presOf" srcId="{C7046F64-72B1-4A29-A04F-82A22BE1BFCA}" destId="{408EA220-B4FD-4C23-B293-3E7DFB5BD6EE}" srcOrd="1" destOrd="0" presId="urn:microsoft.com/office/officeart/2008/layout/HorizontalMultiLevelHierarchy"/>
    <dgm:cxn modelId="{7132D984-09C9-467A-98A3-6FD3EE24183A}" type="presOf" srcId="{C005DB52-0165-4473-B0D5-2A15F068D348}" destId="{FD955478-892F-4DE4-9FEF-9278AFCF97C4}" srcOrd="1" destOrd="0" presId="urn:microsoft.com/office/officeart/2008/layout/HorizontalMultiLevelHierarchy"/>
    <dgm:cxn modelId="{6A3FF989-1A29-4374-8FEE-8FDAAD15EB4F}" type="presOf" srcId="{A70236A2-6826-4D4B-A5F5-904D103B3FAC}" destId="{12E18B45-F2D6-4206-8915-8FB5C91159E8}" srcOrd="0" destOrd="0" presId="urn:microsoft.com/office/officeart/2008/layout/HorizontalMultiLevelHierarchy"/>
    <dgm:cxn modelId="{7449FE89-D143-4692-84B4-ECBE40B906F5}" type="presOf" srcId="{DAF193AD-46D2-40DA-9FFD-BEF7285CB72B}" destId="{19117B96-A3DF-4518-A305-0758FE40395B}" srcOrd="0" destOrd="0" presId="urn:microsoft.com/office/officeart/2008/layout/HorizontalMultiLevelHierarchy"/>
    <dgm:cxn modelId="{82437C8A-853D-4464-9B11-09F5D991AB8D}" type="presOf" srcId="{9A606830-BC38-4497-B25D-A3F0F8BFC77B}" destId="{55499A97-FFFB-4D83-B6B3-F8B7B89EB8AC}" srcOrd="0" destOrd="0" presId="urn:microsoft.com/office/officeart/2008/layout/HorizontalMultiLevelHierarchy"/>
    <dgm:cxn modelId="{9C45D58B-1B4C-4BAB-9798-A2FA235F65FC}" srcId="{F8CE6DBD-3E24-4F4C-BA75-3E428011050F}" destId="{ED11CC77-26CC-4CB5-9167-4943918C7629}" srcOrd="1" destOrd="0" parTransId="{5C97324A-529B-4D70-985D-E41E53B4E792}" sibTransId="{434C6367-DD32-45B5-950F-07B461CBC3E8}"/>
    <dgm:cxn modelId="{D71D6F9F-F0B0-4EA1-823E-BD0A72E7202D}" type="presOf" srcId="{29C6CE91-5E51-4EC1-8BA9-67885023D0E6}" destId="{799EC007-DAB6-471B-A340-B147E6E7ED07}" srcOrd="1" destOrd="0" presId="urn:microsoft.com/office/officeart/2008/layout/HorizontalMultiLevelHierarchy"/>
    <dgm:cxn modelId="{6BCBE0A4-1398-4D29-AF1A-01530DD5CAD4}" type="presOf" srcId="{4F56EA59-E6CD-4CE3-81D3-F0CE1FE06B7A}" destId="{AD6BE46D-9C1B-4FCF-A027-4EB058AB4D84}" srcOrd="0" destOrd="0" presId="urn:microsoft.com/office/officeart/2008/layout/HorizontalMultiLevelHierarchy"/>
    <dgm:cxn modelId="{9E352DA5-2E31-4099-BC88-40D1C8B5ED64}" type="presOf" srcId="{C7046F64-72B1-4A29-A04F-82A22BE1BFCA}" destId="{E3265772-50FB-413C-8B78-0C504F7BC20D}" srcOrd="0" destOrd="0" presId="urn:microsoft.com/office/officeart/2008/layout/HorizontalMultiLevelHierarchy"/>
    <dgm:cxn modelId="{4F9F73A5-DAA5-4DFE-B72D-A5433027D378}" type="presOf" srcId="{F6E343EC-0D9E-42F0-8AE2-C08514F10EE7}" destId="{D7444303-4392-4EF6-872F-86F286895BCD}" srcOrd="0" destOrd="0" presId="urn:microsoft.com/office/officeart/2008/layout/HorizontalMultiLevelHierarchy"/>
    <dgm:cxn modelId="{A27426A7-6C02-4CDB-A8B1-FC687B4C7D24}" type="presOf" srcId="{F8CE6DBD-3E24-4F4C-BA75-3E428011050F}" destId="{B48036FB-FD23-4ADC-B0FE-68EBBA280C60}" srcOrd="0" destOrd="0" presId="urn:microsoft.com/office/officeart/2008/layout/HorizontalMultiLevelHierarchy"/>
    <dgm:cxn modelId="{AD078BAB-2BF3-468C-BDEE-01C58C1C050E}" type="presOf" srcId="{7979D0C9-7621-43E1-97C4-5EF9679DB496}" destId="{0720C1DB-B93A-4D0B-9749-3105015D54CC}" srcOrd="0" destOrd="0" presId="urn:microsoft.com/office/officeart/2008/layout/HorizontalMultiLevelHierarchy"/>
    <dgm:cxn modelId="{41A695AC-931A-47F6-BAF6-D7AEAA5FB62D}" type="presOf" srcId="{F35932A2-9AC6-40A2-8CBC-3D1ACA004358}" destId="{4E6F7B66-D0CB-45AC-B7BF-5845FFF689AC}" srcOrd="0" destOrd="0" presId="urn:microsoft.com/office/officeart/2008/layout/HorizontalMultiLevelHierarchy"/>
    <dgm:cxn modelId="{B8AD69AF-88B2-4B4E-81B6-B232D1C54E13}" type="presOf" srcId="{17355875-5B6E-4C7D-B3E1-42ED756CAD95}" destId="{E1D62DA9-BE2E-4DF4-82E4-BC8CC0B302FD}" srcOrd="1" destOrd="0" presId="urn:microsoft.com/office/officeart/2008/layout/HorizontalMultiLevelHierarchy"/>
    <dgm:cxn modelId="{A131BCAF-65EF-4DB1-BE4B-A2B003F5C48C}" type="presOf" srcId="{C005DB52-0165-4473-B0D5-2A15F068D348}" destId="{75ED56AE-209B-401C-ACC1-0F9B09FF557C}" srcOrd="0" destOrd="0" presId="urn:microsoft.com/office/officeart/2008/layout/HorizontalMultiLevelHierarchy"/>
    <dgm:cxn modelId="{030F29B3-2F15-4021-BACE-2E28F534BB47}" srcId="{4F56EA59-E6CD-4CE3-81D3-F0CE1FE06B7A}" destId="{19BF28C0-A947-4575-B8A0-51F90716FF41}" srcOrd="0" destOrd="0" parTransId="{C005DB52-0165-4473-B0D5-2A15F068D348}" sibTransId="{F2E7E090-70AF-42DA-AE23-BDDA6DDC2B42}"/>
    <dgm:cxn modelId="{458BA0B4-3827-4C4A-B474-E85D8E92FF5B}" srcId="{F8CE6DBD-3E24-4F4C-BA75-3E428011050F}" destId="{D89041CE-9D08-49E8-B289-B24DD9F166C2}" srcOrd="0" destOrd="0" parTransId="{F35932A2-9AC6-40A2-8CBC-3D1ACA004358}" sibTransId="{6F40A53C-657A-4C57-81E7-CE39975130A6}"/>
    <dgm:cxn modelId="{8418C7B5-1139-411B-9715-069F79C2294B}" type="presOf" srcId="{E7ACCA5E-334D-4BB9-94EE-83D38AFA00C1}" destId="{39DCE1B0-2E34-4542-9F27-297A457A235F}" srcOrd="1" destOrd="0" presId="urn:microsoft.com/office/officeart/2008/layout/HorizontalMultiLevelHierarchy"/>
    <dgm:cxn modelId="{A4EC22B8-625F-4196-A543-FC7CB9E3B61B}" type="presOf" srcId="{E23F4192-BD3E-4932-B9D1-66AF2E229012}" destId="{36BA110C-BE5A-4A05-8E5F-9B10C15D0007}" srcOrd="1" destOrd="0" presId="urn:microsoft.com/office/officeart/2008/layout/HorizontalMultiLevelHierarchy"/>
    <dgm:cxn modelId="{172B87BB-E135-4A08-9E25-9D8CFEFBB2CB}" type="presOf" srcId="{BA6FDE82-8018-4EC7-A16C-F7ABC6343C25}" destId="{74FF65C1-ED2C-4BB3-8C61-E68ADF4D4434}" srcOrd="1" destOrd="0" presId="urn:microsoft.com/office/officeart/2008/layout/HorizontalMultiLevelHierarchy"/>
    <dgm:cxn modelId="{438F98D0-24DC-4A28-AB6C-66A8D44AF747}" type="presOf" srcId="{E7ACCA5E-334D-4BB9-94EE-83D38AFA00C1}" destId="{BE36CDE6-C70C-4C37-8A9D-CA21FF1B46D2}" srcOrd="0" destOrd="0" presId="urn:microsoft.com/office/officeart/2008/layout/HorizontalMultiLevelHierarchy"/>
    <dgm:cxn modelId="{AA4669DD-DDA3-4ED5-BC2E-B0EB9F82D82D}" type="presOf" srcId="{9A606830-BC38-4497-B25D-A3F0F8BFC77B}" destId="{1F7032A4-85C1-49B0-BD6C-BA4A1AA4CDA7}" srcOrd="1" destOrd="0" presId="urn:microsoft.com/office/officeart/2008/layout/HorizontalMultiLevelHierarchy"/>
    <dgm:cxn modelId="{C2FFEBDE-CB00-4B85-89A6-7F0653E82234}" type="presOf" srcId="{5C97324A-529B-4D70-985D-E41E53B4E792}" destId="{4EA12D5F-1BD7-4F93-A03E-C280DDD05289}" srcOrd="0" destOrd="0" presId="urn:microsoft.com/office/officeart/2008/layout/HorizontalMultiLevelHierarchy"/>
    <dgm:cxn modelId="{7EBCC2DF-1F4E-41B3-8C5F-67051BDD9518}" type="presOf" srcId="{9E9FC8EA-04B6-4394-8899-678DD1EFE0AE}" destId="{96AC2F14-0074-4FD9-B7BE-2567598EF3D1}" srcOrd="0" destOrd="0" presId="urn:microsoft.com/office/officeart/2008/layout/HorizontalMultiLevelHierarchy"/>
    <dgm:cxn modelId="{41D47EE3-3B68-4E1D-AEC3-823E510CB647}" srcId="{9E9FC8EA-04B6-4394-8899-678DD1EFE0AE}" destId="{9C1A06A7-0C3B-455E-8E6C-EFA8BE2D207B}" srcOrd="0" destOrd="0" parTransId="{EA61C6C3-A1FA-4D3C-B1D8-2BB304E0D6CB}" sibTransId="{E0447C5D-4596-4BF6-BA34-1073C6555407}"/>
    <dgm:cxn modelId="{1E7BE9E3-0948-4993-894A-032C3514B408}" srcId="{4F56EA59-E6CD-4CE3-81D3-F0CE1FE06B7A}" destId="{A70236A2-6826-4D4B-A5F5-904D103B3FAC}" srcOrd="1" destOrd="0" parTransId="{CEC2A30D-898A-476F-9F05-CAFADD1D897C}" sibTransId="{E4AEA3C2-6423-402B-A254-6F0382FB2F9C}"/>
    <dgm:cxn modelId="{4C8D3DE6-F642-4680-8CBC-F6ED4C11330D}" srcId="{9C1A06A7-0C3B-455E-8E6C-EFA8BE2D207B}" destId="{F8CE6DBD-3E24-4F4C-BA75-3E428011050F}" srcOrd="1" destOrd="0" parTransId="{9A606830-BC38-4497-B25D-A3F0F8BFC77B}" sibTransId="{60E2AC8E-C1D6-4BB5-A655-E3A4CCEF2FEE}"/>
    <dgm:cxn modelId="{24D31EEC-FA7C-4EA9-91C2-4C54ABFB963D}" srcId="{ED11CC77-26CC-4CB5-9167-4943918C7629}" destId="{9B1D44EB-4903-457D-BBF4-CDFBCC5CC9E4}" srcOrd="0" destOrd="0" parTransId="{C7046F64-72B1-4A29-A04F-82A22BE1BFCA}" sibTransId="{3573F71A-E2ED-42C4-A80A-DFBB48FF76EE}"/>
    <dgm:cxn modelId="{FCC0F2EF-EA57-482A-9CE4-71954164D4D1}" type="presOf" srcId="{01A9DDFE-BFA8-4C07-B171-93814A12B42B}" destId="{3854D69A-B34B-43E6-B69C-85D33559B464}" srcOrd="0" destOrd="0" presId="urn:microsoft.com/office/officeart/2008/layout/HorizontalMultiLevelHierarchy"/>
    <dgm:cxn modelId="{989B73F4-B20B-40B8-9DF6-F18F6C134942}" type="presOf" srcId="{BA6FDE82-8018-4EC7-A16C-F7ABC6343C25}" destId="{F3410B93-40BB-4173-889F-3BE6991497B2}" srcOrd="0" destOrd="0" presId="urn:microsoft.com/office/officeart/2008/layout/HorizontalMultiLevelHierarchy"/>
    <dgm:cxn modelId="{6CBC42FA-8225-4183-8147-F22F3FB5E4EB}" type="presOf" srcId="{17355875-5B6E-4C7D-B3E1-42ED756CAD95}" destId="{7C1371A8-FA98-4AA2-A8CD-632A26A078FC}" srcOrd="0" destOrd="0" presId="urn:microsoft.com/office/officeart/2008/layout/HorizontalMultiLevelHierarchy"/>
    <dgm:cxn modelId="{343F5174-D331-4F11-9D62-28B7371FB44F}" type="presParOf" srcId="{96AC2F14-0074-4FD9-B7BE-2567598EF3D1}" destId="{8429C6CB-3497-4003-8CE8-D0A5DB7C5111}" srcOrd="0" destOrd="0" presId="urn:microsoft.com/office/officeart/2008/layout/HorizontalMultiLevelHierarchy"/>
    <dgm:cxn modelId="{923CDF0D-C82D-4487-82E7-6E51C04986A5}" type="presParOf" srcId="{8429C6CB-3497-4003-8CE8-D0A5DB7C5111}" destId="{D05E8419-5D54-4AB7-95A4-AE6EB53AF800}" srcOrd="0" destOrd="0" presId="urn:microsoft.com/office/officeart/2008/layout/HorizontalMultiLevelHierarchy"/>
    <dgm:cxn modelId="{575016BB-7AD9-4273-A774-CF12F3E0A3AC}" type="presParOf" srcId="{8429C6CB-3497-4003-8CE8-D0A5DB7C5111}" destId="{D6F664B5-4643-4D05-A14F-56D92E47FFDC}" srcOrd="1" destOrd="0" presId="urn:microsoft.com/office/officeart/2008/layout/HorizontalMultiLevelHierarchy"/>
    <dgm:cxn modelId="{10A7135C-730A-48F2-9EF6-AF0DB8A2DE6E}" type="presParOf" srcId="{D6F664B5-4643-4D05-A14F-56D92E47FFDC}" destId="{19117B96-A3DF-4518-A305-0758FE40395B}" srcOrd="0" destOrd="0" presId="urn:microsoft.com/office/officeart/2008/layout/HorizontalMultiLevelHierarchy"/>
    <dgm:cxn modelId="{C74096DB-F90A-407F-8B0F-C02310BF404E}" type="presParOf" srcId="{19117B96-A3DF-4518-A305-0758FE40395B}" destId="{1C640652-5BD1-44B9-A1DD-A972D32532FA}" srcOrd="0" destOrd="0" presId="urn:microsoft.com/office/officeart/2008/layout/HorizontalMultiLevelHierarchy"/>
    <dgm:cxn modelId="{3AAAAE6A-0E10-4388-88B8-0610E7ACD6CD}" type="presParOf" srcId="{D6F664B5-4643-4D05-A14F-56D92E47FFDC}" destId="{A5BEE02D-5F6D-4B59-864D-D23402948AEB}" srcOrd="1" destOrd="0" presId="urn:microsoft.com/office/officeart/2008/layout/HorizontalMultiLevelHierarchy"/>
    <dgm:cxn modelId="{01230E62-B779-4F04-9512-17724FF6E9C1}" type="presParOf" srcId="{A5BEE02D-5F6D-4B59-864D-D23402948AEB}" destId="{AD6BE46D-9C1B-4FCF-A027-4EB058AB4D84}" srcOrd="0" destOrd="0" presId="urn:microsoft.com/office/officeart/2008/layout/HorizontalMultiLevelHierarchy"/>
    <dgm:cxn modelId="{CC8F904C-BDBA-4BFA-87D8-CFA0A1C1108B}" type="presParOf" srcId="{A5BEE02D-5F6D-4B59-864D-D23402948AEB}" destId="{C2ACC860-7B3E-42D0-81A8-D601EE47BBE2}" srcOrd="1" destOrd="0" presId="urn:microsoft.com/office/officeart/2008/layout/HorizontalMultiLevelHierarchy"/>
    <dgm:cxn modelId="{D9ADBC40-4649-4522-A6C6-855581FC2EC9}" type="presParOf" srcId="{C2ACC860-7B3E-42D0-81A8-D601EE47BBE2}" destId="{75ED56AE-209B-401C-ACC1-0F9B09FF557C}" srcOrd="0" destOrd="0" presId="urn:microsoft.com/office/officeart/2008/layout/HorizontalMultiLevelHierarchy"/>
    <dgm:cxn modelId="{4C50357B-0103-4938-B578-250DC53FEE98}" type="presParOf" srcId="{75ED56AE-209B-401C-ACC1-0F9B09FF557C}" destId="{FD955478-892F-4DE4-9FEF-9278AFCF97C4}" srcOrd="0" destOrd="0" presId="urn:microsoft.com/office/officeart/2008/layout/HorizontalMultiLevelHierarchy"/>
    <dgm:cxn modelId="{0581BF28-0974-4C80-B4E9-A4835201D721}" type="presParOf" srcId="{C2ACC860-7B3E-42D0-81A8-D601EE47BBE2}" destId="{F0FB489F-86E3-4ECE-9A5C-466E5E32B92A}" srcOrd="1" destOrd="0" presId="urn:microsoft.com/office/officeart/2008/layout/HorizontalMultiLevelHierarchy"/>
    <dgm:cxn modelId="{17E25271-9071-4EE1-9FC1-39401E332360}" type="presParOf" srcId="{F0FB489F-86E3-4ECE-9A5C-466E5E32B92A}" destId="{D6278149-CA7A-40D3-BF07-37D1494A2882}" srcOrd="0" destOrd="0" presId="urn:microsoft.com/office/officeart/2008/layout/HorizontalMultiLevelHierarchy"/>
    <dgm:cxn modelId="{E9673FC6-76CC-4B67-BA20-88EE589F65CD}" type="presParOf" srcId="{F0FB489F-86E3-4ECE-9A5C-466E5E32B92A}" destId="{AD28E0F5-8800-4842-BD4E-E133618220D8}" srcOrd="1" destOrd="0" presId="urn:microsoft.com/office/officeart/2008/layout/HorizontalMultiLevelHierarchy"/>
    <dgm:cxn modelId="{62C84918-13EC-431D-B199-2432EFAE0EA8}" type="presParOf" srcId="{C2ACC860-7B3E-42D0-81A8-D601EE47BBE2}" destId="{C91B650B-65C0-4159-A43B-B71544D11A5F}" srcOrd="2" destOrd="0" presId="urn:microsoft.com/office/officeart/2008/layout/HorizontalMultiLevelHierarchy"/>
    <dgm:cxn modelId="{D648B5D3-B5C5-4547-A070-C8AAF8312EEC}" type="presParOf" srcId="{C91B650B-65C0-4159-A43B-B71544D11A5F}" destId="{D08DD5FA-FA70-4F38-A612-6E0D7BE45934}" srcOrd="0" destOrd="0" presId="urn:microsoft.com/office/officeart/2008/layout/HorizontalMultiLevelHierarchy"/>
    <dgm:cxn modelId="{9B23E1A1-84BE-408C-BD22-7198D8B0BDC7}" type="presParOf" srcId="{C2ACC860-7B3E-42D0-81A8-D601EE47BBE2}" destId="{CA2C9F9C-70F0-48E1-AB63-CE4186D84F12}" srcOrd="3" destOrd="0" presId="urn:microsoft.com/office/officeart/2008/layout/HorizontalMultiLevelHierarchy"/>
    <dgm:cxn modelId="{89AFB721-8210-4ACA-92FA-0CDF8149E71C}" type="presParOf" srcId="{CA2C9F9C-70F0-48E1-AB63-CE4186D84F12}" destId="{12E18B45-F2D6-4206-8915-8FB5C91159E8}" srcOrd="0" destOrd="0" presId="urn:microsoft.com/office/officeart/2008/layout/HorizontalMultiLevelHierarchy"/>
    <dgm:cxn modelId="{8A2CE220-394D-4780-BE21-115985B36F89}" type="presParOf" srcId="{CA2C9F9C-70F0-48E1-AB63-CE4186D84F12}" destId="{3A70A421-A998-4585-A246-9A426B52D1D2}" srcOrd="1" destOrd="0" presId="urn:microsoft.com/office/officeart/2008/layout/HorizontalMultiLevelHierarchy"/>
    <dgm:cxn modelId="{84A5D642-97CA-4DF4-8AD7-0D0F0B9A8CA4}" type="presParOf" srcId="{3A70A421-A998-4585-A246-9A426B52D1D2}" destId="{D7444303-4392-4EF6-872F-86F286895BCD}" srcOrd="0" destOrd="0" presId="urn:microsoft.com/office/officeart/2008/layout/HorizontalMultiLevelHierarchy"/>
    <dgm:cxn modelId="{11F756AE-35B0-4CE5-9AB2-9B65A291356D}" type="presParOf" srcId="{D7444303-4392-4EF6-872F-86F286895BCD}" destId="{FB65BAA6-022F-4C56-8F75-170524246368}" srcOrd="0" destOrd="0" presId="urn:microsoft.com/office/officeart/2008/layout/HorizontalMultiLevelHierarchy"/>
    <dgm:cxn modelId="{5C7E82D9-39B8-4D6B-BAA4-795DA4332961}" type="presParOf" srcId="{3A70A421-A998-4585-A246-9A426B52D1D2}" destId="{C3B1CCCC-3DCB-4348-8B0D-114C428568BD}" srcOrd="1" destOrd="0" presId="urn:microsoft.com/office/officeart/2008/layout/HorizontalMultiLevelHierarchy"/>
    <dgm:cxn modelId="{D22EECCB-21B8-4CD7-90D5-A896E7894A85}" type="presParOf" srcId="{C3B1CCCC-3DCB-4348-8B0D-114C428568BD}" destId="{3A5CCBAF-C539-4512-B81D-3991CEEF3C7D}" srcOrd="0" destOrd="0" presId="urn:microsoft.com/office/officeart/2008/layout/HorizontalMultiLevelHierarchy"/>
    <dgm:cxn modelId="{2A1004EB-D9D6-4932-AC1C-EAAB16309BFA}" type="presParOf" srcId="{C3B1CCCC-3DCB-4348-8B0D-114C428568BD}" destId="{C08C2E37-2414-4628-A128-CDA3DC4F4993}" srcOrd="1" destOrd="0" presId="urn:microsoft.com/office/officeart/2008/layout/HorizontalMultiLevelHierarchy"/>
    <dgm:cxn modelId="{1BA6E8A2-A1B5-4BBF-8300-46D7310D8AA1}" type="presParOf" srcId="{3A70A421-A998-4585-A246-9A426B52D1D2}" destId="{6A1B6DDC-80A2-4158-8069-621E066A24AD}" srcOrd="2" destOrd="0" presId="urn:microsoft.com/office/officeart/2008/layout/HorizontalMultiLevelHierarchy"/>
    <dgm:cxn modelId="{87B5A64B-3D3A-4B6C-AEEB-9F12C096D758}" type="presParOf" srcId="{6A1B6DDC-80A2-4158-8069-621E066A24AD}" destId="{36BA110C-BE5A-4A05-8E5F-9B10C15D0007}" srcOrd="0" destOrd="0" presId="urn:microsoft.com/office/officeart/2008/layout/HorizontalMultiLevelHierarchy"/>
    <dgm:cxn modelId="{4F128F46-AE0D-4C6A-8125-FF2DE3224BF7}" type="presParOf" srcId="{3A70A421-A998-4585-A246-9A426B52D1D2}" destId="{D008FDD4-E463-4D09-958B-A9BC64B11AE0}" srcOrd="3" destOrd="0" presId="urn:microsoft.com/office/officeart/2008/layout/HorizontalMultiLevelHierarchy"/>
    <dgm:cxn modelId="{1E822C5B-8632-49E4-8F57-7FC56A2D250B}" type="presParOf" srcId="{D008FDD4-E463-4D09-958B-A9BC64B11AE0}" destId="{599AEC48-6BEE-42C6-9C74-1721A7721A43}" srcOrd="0" destOrd="0" presId="urn:microsoft.com/office/officeart/2008/layout/HorizontalMultiLevelHierarchy"/>
    <dgm:cxn modelId="{BF318E8D-29C4-468F-BE25-C482D634DF54}" type="presParOf" srcId="{D008FDD4-E463-4D09-958B-A9BC64B11AE0}" destId="{EC004811-7AAE-45E4-920C-E9DC90CD1397}" srcOrd="1" destOrd="0" presId="urn:microsoft.com/office/officeart/2008/layout/HorizontalMultiLevelHierarchy"/>
    <dgm:cxn modelId="{7F7D8FB1-805A-478E-8C6E-8F68476AE4BA}" type="presParOf" srcId="{C2ACC860-7B3E-42D0-81A8-D601EE47BBE2}" destId="{BE36CDE6-C70C-4C37-8A9D-CA21FF1B46D2}" srcOrd="4" destOrd="0" presId="urn:microsoft.com/office/officeart/2008/layout/HorizontalMultiLevelHierarchy"/>
    <dgm:cxn modelId="{2FBED178-ABE1-44DE-A9EC-7F9B5B0CF76B}" type="presParOf" srcId="{BE36CDE6-C70C-4C37-8A9D-CA21FF1B46D2}" destId="{39DCE1B0-2E34-4542-9F27-297A457A235F}" srcOrd="0" destOrd="0" presId="urn:microsoft.com/office/officeart/2008/layout/HorizontalMultiLevelHierarchy"/>
    <dgm:cxn modelId="{E2EC9951-6C41-4B1A-A8E1-F2D0D1013C8C}" type="presParOf" srcId="{C2ACC860-7B3E-42D0-81A8-D601EE47BBE2}" destId="{1D7E78A0-DD83-43C2-A55F-575629E1C8DA}" srcOrd="5" destOrd="0" presId="urn:microsoft.com/office/officeart/2008/layout/HorizontalMultiLevelHierarchy"/>
    <dgm:cxn modelId="{AB873F5B-D60E-4EB1-A00D-530BAF5F6AE4}" type="presParOf" srcId="{1D7E78A0-DD83-43C2-A55F-575629E1C8DA}" destId="{22B0EE09-4531-450C-A2D0-F121BC3FA63C}" srcOrd="0" destOrd="0" presId="urn:microsoft.com/office/officeart/2008/layout/HorizontalMultiLevelHierarchy"/>
    <dgm:cxn modelId="{8D198BEF-EBCB-458A-9E9E-F46DA0FB217E}" type="presParOf" srcId="{1D7E78A0-DD83-43C2-A55F-575629E1C8DA}" destId="{BE230B87-B46C-4F17-9882-03471655A62A}" srcOrd="1" destOrd="0" presId="urn:microsoft.com/office/officeart/2008/layout/HorizontalMultiLevelHierarchy"/>
    <dgm:cxn modelId="{BF0BE140-5438-4EA3-928F-81A703013208}" type="presParOf" srcId="{BE230B87-B46C-4F17-9882-03471655A62A}" destId="{FA60FC2A-7DC4-4680-B243-BD5BE248CECC}" srcOrd="0" destOrd="0" presId="urn:microsoft.com/office/officeart/2008/layout/HorizontalMultiLevelHierarchy"/>
    <dgm:cxn modelId="{EC628255-CC3C-4EC1-A4DB-758BB04A1444}" type="presParOf" srcId="{FA60FC2A-7DC4-4680-B243-BD5BE248CECC}" destId="{799EC007-DAB6-471B-A340-B147E6E7ED07}" srcOrd="0" destOrd="0" presId="urn:microsoft.com/office/officeart/2008/layout/HorizontalMultiLevelHierarchy"/>
    <dgm:cxn modelId="{EC51E66B-62D3-4B8D-86DF-CE58949E2816}" type="presParOf" srcId="{BE230B87-B46C-4F17-9882-03471655A62A}" destId="{C86EA0A8-386B-4941-98CD-3E9F87628D1F}" srcOrd="1" destOrd="0" presId="urn:microsoft.com/office/officeart/2008/layout/HorizontalMultiLevelHierarchy"/>
    <dgm:cxn modelId="{66FD3DF2-6C2F-465D-9752-D70707A79378}" type="presParOf" srcId="{C86EA0A8-386B-4941-98CD-3E9F87628D1F}" destId="{0720C1DB-B93A-4D0B-9749-3105015D54CC}" srcOrd="0" destOrd="0" presId="urn:microsoft.com/office/officeart/2008/layout/HorizontalMultiLevelHierarchy"/>
    <dgm:cxn modelId="{EFC0B1EF-D86D-41CA-A301-63B22FA52C7D}" type="presParOf" srcId="{C86EA0A8-386B-4941-98CD-3E9F87628D1F}" destId="{4EDE7969-D383-4D51-B41A-2227E21EA2AA}" srcOrd="1" destOrd="0" presId="urn:microsoft.com/office/officeart/2008/layout/HorizontalMultiLevelHierarchy"/>
    <dgm:cxn modelId="{7971A535-CAE6-4F89-9C7C-D2E7502CBC9F}" type="presParOf" srcId="{D6F664B5-4643-4D05-A14F-56D92E47FFDC}" destId="{55499A97-FFFB-4D83-B6B3-F8B7B89EB8AC}" srcOrd="2" destOrd="0" presId="urn:microsoft.com/office/officeart/2008/layout/HorizontalMultiLevelHierarchy"/>
    <dgm:cxn modelId="{9FA39868-94DA-4CB2-B37D-2A18F1B60D00}" type="presParOf" srcId="{55499A97-FFFB-4D83-B6B3-F8B7B89EB8AC}" destId="{1F7032A4-85C1-49B0-BD6C-BA4A1AA4CDA7}" srcOrd="0" destOrd="0" presId="urn:microsoft.com/office/officeart/2008/layout/HorizontalMultiLevelHierarchy"/>
    <dgm:cxn modelId="{D7686CD0-79AB-4D5D-AEE6-5593104192A6}" type="presParOf" srcId="{D6F664B5-4643-4D05-A14F-56D92E47FFDC}" destId="{65745C70-A491-4E30-8BA9-F971ECE0D705}" srcOrd="3" destOrd="0" presId="urn:microsoft.com/office/officeart/2008/layout/HorizontalMultiLevelHierarchy"/>
    <dgm:cxn modelId="{D4F06FCB-8929-4CA5-A9A8-8BFD5C190BBD}" type="presParOf" srcId="{65745C70-A491-4E30-8BA9-F971ECE0D705}" destId="{B48036FB-FD23-4ADC-B0FE-68EBBA280C60}" srcOrd="0" destOrd="0" presId="urn:microsoft.com/office/officeart/2008/layout/HorizontalMultiLevelHierarchy"/>
    <dgm:cxn modelId="{C0E07209-C126-4ED6-9A8E-4B05D966F4B2}" type="presParOf" srcId="{65745C70-A491-4E30-8BA9-F971ECE0D705}" destId="{262E3A0E-ED11-4AEE-9C4D-AE148E7DF549}" srcOrd="1" destOrd="0" presId="urn:microsoft.com/office/officeart/2008/layout/HorizontalMultiLevelHierarchy"/>
    <dgm:cxn modelId="{C39816F5-3763-4F2C-B961-00FF6A0C0905}" type="presParOf" srcId="{262E3A0E-ED11-4AEE-9C4D-AE148E7DF549}" destId="{4E6F7B66-D0CB-45AC-B7BF-5845FFF689AC}" srcOrd="0" destOrd="0" presId="urn:microsoft.com/office/officeart/2008/layout/HorizontalMultiLevelHierarchy"/>
    <dgm:cxn modelId="{2E6C821D-1E42-4662-942D-C79967ED2207}" type="presParOf" srcId="{4E6F7B66-D0CB-45AC-B7BF-5845FFF689AC}" destId="{34CB63AB-DD1D-4EFE-BC98-272A32E95034}" srcOrd="0" destOrd="0" presId="urn:microsoft.com/office/officeart/2008/layout/HorizontalMultiLevelHierarchy"/>
    <dgm:cxn modelId="{262BE0F2-FC8D-4D86-A7C5-F52C5F328888}" type="presParOf" srcId="{262E3A0E-ED11-4AEE-9C4D-AE148E7DF549}" destId="{72E4207A-E9F1-43EE-8D1E-4E351F28AD2D}" srcOrd="1" destOrd="0" presId="urn:microsoft.com/office/officeart/2008/layout/HorizontalMultiLevelHierarchy"/>
    <dgm:cxn modelId="{B80E27E1-D578-4128-AE89-FE95B2E18EF0}" type="presParOf" srcId="{72E4207A-E9F1-43EE-8D1E-4E351F28AD2D}" destId="{118FE515-EE26-4ED6-86F6-7AA4B1562FD2}" srcOrd="0" destOrd="0" presId="urn:microsoft.com/office/officeart/2008/layout/HorizontalMultiLevelHierarchy"/>
    <dgm:cxn modelId="{C9130628-5B5C-4883-9420-7DDE0BAC1056}" type="presParOf" srcId="{72E4207A-E9F1-43EE-8D1E-4E351F28AD2D}" destId="{8D02C378-BEE3-4848-A3E9-92B9DFA2175C}" srcOrd="1" destOrd="0" presId="urn:microsoft.com/office/officeart/2008/layout/HorizontalMultiLevelHierarchy"/>
    <dgm:cxn modelId="{70EBDFE9-C833-4C68-91C9-ED1656BA6429}" type="presParOf" srcId="{8D02C378-BEE3-4848-A3E9-92B9DFA2175C}" destId="{7C1371A8-FA98-4AA2-A8CD-632A26A078FC}" srcOrd="0" destOrd="0" presId="urn:microsoft.com/office/officeart/2008/layout/HorizontalMultiLevelHierarchy"/>
    <dgm:cxn modelId="{FE773869-45D4-4C80-82EE-AF110F437F56}" type="presParOf" srcId="{7C1371A8-FA98-4AA2-A8CD-632A26A078FC}" destId="{E1D62DA9-BE2E-4DF4-82E4-BC8CC0B302FD}" srcOrd="0" destOrd="0" presId="urn:microsoft.com/office/officeart/2008/layout/HorizontalMultiLevelHierarchy"/>
    <dgm:cxn modelId="{A649D5B0-7C90-41AE-9FF9-266E2D72D83A}" type="presParOf" srcId="{8D02C378-BEE3-4848-A3E9-92B9DFA2175C}" destId="{1049D5CF-0DB0-41AD-9619-CA29C541339F}" srcOrd="1" destOrd="0" presId="urn:microsoft.com/office/officeart/2008/layout/HorizontalMultiLevelHierarchy"/>
    <dgm:cxn modelId="{B008D56C-3FB0-431D-B922-CE2294BB1E49}" type="presParOf" srcId="{1049D5CF-0DB0-41AD-9619-CA29C541339F}" destId="{7D648BDF-0BB4-4AFD-8160-DE14E4FED722}" srcOrd="0" destOrd="0" presId="urn:microsoft.com/office/officeart/2008/layout/HorizontalMultiLevelHierarchy"/>
    <dgm:cxn modelId="{2FDF5128-4ED6-464B-B19F-5D2304A084C4}" type="presParOf" srcId="{1049D5CF-0DB0-41AD-9619-CA29C541339F}" destId="{C7ECA134-ABEF-4364-802D-AAF7ABCD4B82}" srcOrd="1" destOrd="0" presId="urn:microsoft.com/office/officeart/2008/layout/HorizontalMultiLevelHierarchy"/>
    <dgm:cxn modelId="{6BC55E8F-3961-49C9-809C-0A9B295F73EC}" type="presParOf" srcId="{262E3A0E-ED11-4AEE-9C4D-AE148E7DF549}" destId="{4EA12D5F-1BD7-4F93-A03E-C280DDD05289}" srcOrd="2" destOrd="0" presId="urn:microsoft.com/office/officeart/2008/layout/HorizontalMultiLevelHierarchy"/>
    <dgm:cxn modelId="{28D0F63F-83A3-440C-92E3-48E85F4F6B69}" type="presParOf" srcId="{4EA12D5F-1BD7-4F93-A03E-C280DDD05289}" destId="{CCCCE227-056D-4F92-95EE-D32705F412C1}" srcOrd="0" destOrd="0" presId="urn:microsoft.com/office/officeart/2008/layout/HorizontalMultiLevelHierarchy"/>
    <dgm:cxn modelId="{6B39090D-45A1-4462-9179-B99C9757815E}" type="presParOf" srcId="{262E3A0E-ED11-4AEE-9C4D-AE148E7DF549}" destId="{5596CD06-654C-4CAA-A8BD-C67A3C2A12A9}" srcOrd="3" destOrd="0" presId="urn:microsoft.com/office/officeart/2008/layout/HorizontalMultiLevelHierarchy"/>
    <dgm:cxn modelId="{E4423A8C-9336-4448-9A81-63CCD58CE990}" type="presParOf" srcId="{5596CD06-654C-4CAA-A8BD-C67A3C2A12A9}" destId="{99B6EF6D-D127-4386-9B5F-70970E70BD8F}" srcOrd="0" destOrd="0" presId="urn:microsoft.com/office/officeart/2008/layout/HorizontalMultiLevelHierarchy"/>
    <dgm:cxn modelId="{A856D14E-BC29-4109-9822-151053E91387}" type="presParOf" srcId="{5596CD06-654C-4CAA-A8BD-C67A3C2A12A9}" destId="{CC9E1D62-2314-46AA-B02D-7E47E306258D}" srcOrd="1" destOrd="0" presId="urn:microsoft.com/office/officeart/2008/layout/HorizontalMultiLevelHierarchy"/>
    <dgm:cxn modelId="{AEA0F0DF-9D9A-417D-ADAF-0CBA7732789E}" type="presParOf" srcId="{CC9E1D62-2314-46AA-B02D-7E47E306258D}" destId="{E3265772-50FB-413C-8B78-0C504F7BC20D}" srcOrd="0" destOrd="0" presId="urn:microsoft.com/office/officeart/2008/layout/HorizontalMultiLevelHierarchy"/>
    <dgm:cxn modelId="{9B139184-62C2-4259-8E23-1796A9D7C554}" type="presParOf" srcId="{E3265772-50FB-413C-8B78-0C504F7BC20D}" destId="{408EA220-B4FD-4C23-B293-3E7DFB5BD6EE}" srcOrd="0" destOrd="0" presId="urn:microsoft.com/office/officeart/2008/layout/HorizontalMultiLevelHierarchy"/>
    <dgm:cxn modelId="{C6B822D1-D336-4594-AD2A-8DD11E3F2C9A}" type="presParOf" srcId="{CC9E1D62-2314-46AA-B02D-7E47E306258D}" destId="{28D716A3-0F84-4EEA-95E1-E5A61F071BDF}" srcOrd="1" destOrd="0" presId="urn:microsoft.com/office/officeart/2008/layout/HorizontalMultiLevelHierarchy"/>
    <dgm:cxn modelId="{AFB3CAE9-FB0B-4ECC-85F9-12F15B8C0B31}" type="presParOf" srcId="{28D716A3-0F84-4EEA-95E1-E5A61F071BDF}" destId="{AB32AD07-E5BC-47F6-AB20-BE3AAD9B2138}" srcOrd="0" destOrd="0" presId="urn:microsoft.com/office/officeart/2008/layout/HorizontalMultiLevelHierarchy"/>
    <dgm:cxn modelId="{7603EED6-FD97-43A8-9C0B-0976C5FCB5A4}" type="presParOf" srcId="{28D716A3-0F84-4EEA-95E1-E5A61F071BDF}" destId="{88F6988E-8184-4AA2-BBD3-273CEA5258BF}" srcOrd="1" destOrd="0" presId="urn:microsoft.com/office/officeart/2008/layout/HorizontalMultiLevelHierarchy"/>
    <dgm:cxn modelId="{24927C7F-7ACF-41EE-9797-1C01915265B5}" type="presParOf" srcId="{CC9E1D62-2314-46AA-B02D-7E47E306258D}" destId="{F3410B93-40BB-4173-889F-3BE6991497B2}" srcOrd="2" destOrd="0" presId="urn:microsoft.com/office/officeart/2008/layout/HorizontalMultiLevelHierarchy"/>
    <dgm:cxn modelId="{8E88CCAF-0A60-4F0E-889A-904D045B2BC5}" type="presParOf" srcId="{F3410B93-40BB-4173-889F-3BE6991497B2}" destId="{74FF65C1-ED2C-4BB3-8C61-E68ADF4D4434}" srcOrd="0" destOrd="0" presId="urn:microsoft.com/office/officeart/2008/layout/HorizontalMultiLevelHierarchy"/>
    <dgm:cxn modelId="{87D020D4-8F05-4E1D-BF09-B4EE1D838162}" type="presParOf" srcId="{CC9E1D62-2314-46AA-B02D-7E47E306258D}" destId="{9DBEBCF2-8220-40C7-8AA4-FF5326C51142}" srcOrd="3" destOrd="0" presId="urn:microsoft.com/office/officeart/2008/layout/HorizontalMultiLevelHierarchy"/>
    <dgm:cxn modelId="{70BDBB35-11E0-4079-ACFD-075D3A79E5A5}" type="presParOf" srcId="{9DBEBCF2-8220-40C7-8AA4-FF5326C51142}" destId="{3854D69A-B34B-43E6-B69C-85D33559B464}" srcOrd="0" destOrd="0" presId="urn:microsoft.com/office/officeart/2008/layout/HorizontalMultiLevelHierarchy"/>
    <dgm:cxn modelId="{0170F3D8-1CF3-4EE4-9211-71922061EE27}" type="presParOf" srcId="{9DBEBCF2-8220-40C7-8AA4-FF5326C51142}" destId="{3344D227-5493-40DD-9611-A070B586DB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10B93-40BB-4173-889F-3BE6991497B2}">
      <dsp:nvSpPr>
        <dsp:cNvPr id="0" name=""/>
        <dsp:cNvSpPr/>
      </dsp:nvSpPr>
      <dsp:spPr>
        <a:xfrm>
          <a:off x="5629743" y="4493634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396511"/>
              </a:lnTo>
              <a:lnTo>
                <a:pt x="416178" y="3965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3461" y="4677518"/>
        <a:ext cx="28741" cy="28741"/>
      </dsp:txXfrm>
    </dsp:sp>
    <dsp:sp modelId="{E3265772-50FB-413C-8B78-0C504F7BC20D}">
      <dsp:nvSpPr>
        <dsp:cNvPr id="0" name=""/>
        <dsp:cNvSpPr/>
      </dsp:nvSpPr>
      <dsp:spPr>
        <a:xfrm>
          <a:off x="5629743" y="4097122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396511"/>
              </a:moveTo>
              <a:lnTo>
                <a:pt x="208089" y="396511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3461" y="4281007"/>
        <a:ext cx="28741" cy="28741"/>
      </dsp:txXfrm>
    </dsp:sp>
    <dsp:sp modelId="{4EA12D5F-1BD7-4F93-A03E-C280DDD05289}">
      <dsp:nvSpPr>
        <dsp:cNvPr id="0" name=""/>
        <dsp:cNvSpPr/>
      </dsp:nvSpPr>
      <dsp:spPr>
        <a:xfrm>
          <a:off x="3132674" y="3898867"/>
          <a:ext cx="416178" cy="594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594766"/>
              </a:lnTo>
              <a:lnTo>
                <a:pt x="416178" y="5947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2615" y="4178102"/>
        <a:ext cx="36295" cy="36295"/>
      </dsp:txXfrm>
    </dsp:sp>
    <dsp:sp modelId="{7C1371A8-FA98-4AA2-A8CD-632A26A078FC}">
      <dsp:nvSpPr>
        <dsp:cNvPr id="0" name=""/>
        <dsp:cNvSpPr/>
      </dsp:nvSpPr>
      <dsp:spPr>
        <a:xfrm>
          <a:off x="5629743" y="3258380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7428" y="3293695"/>
        <a:ext cx="20808" cy="20808"/>
      </dsp:txXfrm>
    </dsp:sp>
    <dsp:sp modelId="{4E6F7B66-D0CB-45AC-B7BF-5845FFF689AC}">
      <dsp:nvSpPr>
        <dsp:cNvPr id="0" name=""/>
        <dsp:cNvSpPr/>
      </dsp:nvSpPr>
      <dsp:spPr>
        <a:xfrm>
          <a:off x="3132674" y="3304100"/>
          <a:ext cx="416178" cy="594766"/>
        </a:xfrm>
        <a:custGeom>
          <a:avLst/>
          <a:gdLst/>
          <a:ahLst/>
          <a:cxnLst/>
          <a:rect l="0" t="0" r="0" b="0"/>
          <a:pathLst>
            <a:path>
              <a:moveTo>
                <a:pt x="0" y="594766"/>
              </a:moveTo>
              <a:lnTo>
                <a:pt x="208089" y="594766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2615" y="3583335"/>
        <a:ext cx="36295" cy="36295"/>
      </dsp:txXfrm>
    </dsp:sp>
    <dsp:sp modelId="{55499A97-FFFB-4D83-B6B3-F8B7B89EB8AC}">
      <dsp:nvSpPr>
        <dsp:cNvPr id="0" name=""/>
        <dsp:cNvSpPr/>
      </dsp:nvSpPr>
      <dsp:spPr>
        <a:xfrm>
          <a:off x="635605" y="2709333"/>
          <a:ext cx="416178" cy="1189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1189533"/>
              </a:lnTo>
              <a:lnTo>
                <a:pt x="416178" y="1189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188" y="3272594"/>
        <a:ext cx="63011" cy="63011"/>
      </dsp:txXfrm>
    </dsp:sp>
    <dsp:sp modelId="{FA60FC2A-7DC4-4680-B243-BD5BE248CECC}">
      <dsp:nvSpPr>
        <dsp:cNvPr id="0" name=""/>
        <dsp:cNvSpPr/>
      </dsp:nvSpPr>
      <dsp:spPr>
        <a:xfrm>
          <a:off x="5629743" y="2465357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7428" y="2500673"/>
        <a:ext cx="20808" cy="20808"/>
      </dsp:txXfrm>
    </dsp:sp>
    <dsp:sp modelId="{BE36CDE6-C70C-4C37-8A9D-CA21FF1B46D2}">
      <dsp:nvSpPr>
        <dsp:cNvPr id="0" name=""/>
        <dsp:cNvSpPr/>
      </dsp:nvSpPr>
      <dsp:spPr>
        <a:xfrm>
          <a:off x="3132674" y="1519799"/>
          <a:ext cx="416178" cy="99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991278"/>
              </a:lnTo>
              <a:lnTo>
                <a:pt x="416178" y="991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886" y="1988561"/>
        <a:ext cx="53754" cy="53754"/>
      </dsp:txXfrm>
    </dsp:sp>
    <dsp:sp modelId="{6A1B6DDC-80A2-4158-8069-621E066A24AD}">
      <dsp:nvSpPr>
        <dsp:cNvPr id="0" name=""/>
        <dsp:cNvSpPr/>
      </dsp:nvSpPr>
      <dsp:spPr>
        <a:xfrm>
          <a:off x="5629743" y="1321544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396511"/>
              </a:lnTo>
              <a:lnTo>
                <a:pt x="416178" y="3965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3461" y="1505429"/>
        <a:ext cx="28741" cy="28741"/>
      </dsp:txXfrm>
    </dsp:sp>
    <dsp:sp modelId="{D7444303-4392-4EF6-872F-86F286895BCD}">
      <dsp:nvSpPr>
        <dsp:cNvPr id="0" name=""/>
        <dsp:cNvSpPr/>
      </dsp:nvSpPr>
      <dsp:spPr>
        <a:xfrm>
          <a:off x="5629743" y="925032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396511"/>
              </a:moveTo>
              <a:lnTo>
                <a:pt x="208089" y="396511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3461" y="1108917"/>
        <a:ext cx="28741" cy="28741"/>
      </dsp:txXfrm>
    </dsp:sp>
    <dsp:sp modelId="{C91B650B-65C0-4159-A43B-B71544D11A5F}">
      <dsp:nvSpPr>
        <dsp:cNvPr id="0" name=""/>
        <dsp:cNvSpPr/>
      </dsp:nvSpPr>
      <dsp:spPr>
        <a:xfrm>
          <a:off x="3132674" y="1321544"/>
          <a:ext cx="416178" cy="198255"/>
        </a:xfrm>
        <a:custGeom>
          <a:avLst/>
          <a:gdLst/>
          <a:ahLst/>
          <a:cxnLst/>
          <a:rect l="0" t="0" r="0" b="0"/>
          <a:pathLst>
            <a:path>
              <a:moveTo>
                <a:pt x="0" y="198255"/>
              </a:moveTo>
              <a:lnTo>
                <a:pt x="208089" y="198255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9238" y="1409147"/>
        <a:ext cx="23049" cy="23049"/>
      </dsp:txXfrm>
    </dsp:sp>
    <dsp:sp modelId="{75ED56AE-209B-401C-ACC1-0F9B09FF557C}">
      <dsp:nvSpPr>
        <dsp:cNvPr id="0" name=""/>
        <dsp:cNvSpPr/>
      </dsp:nvSpPr>
      <dsp:spPr>
        <a:xfrm>
          <a:off x="3132674" y="528521"/>
          <a:ext cx="416178" cy="991278"/>
        </a:xfrm>
        <a:custGeom>
          <a:avLst/>
          <a:gdLst/>
          <a:ahLst/>
          <a:cxnLst/>
          <a:rect l="0" t="0" r="0" b="0"/>
          <a:pathLst>
            <a:path>
              <a:moveTo>
                <a:pt x="0" y="991278"/>
              </a:moveTo>
              <a:lnTo>
                <a:pt x="208089" y="991278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886" y="997283"/>
        <a:ext cx="53754" cy="53754"/>
      </dsp:txXfrm>
    </dsp:sp>
    <dsp:sp modelId="{19117B96-A3DF-4518-A305-0758FE40395B}">
      <dsp:nvSpPr>
        <dsp:cNvPr id="0" name=""/>
        <dsp:cNvSpPr/>
      </dsp:nvSpPr>
      <dsp:spPr>
        <a:xfrm>
          <a:off x="635605" y="1519799"/>
          <a:ext cx="416178" cy="1189533"/>
        </a:xfrm>
        <a:custGeom>
          <a:avLst/>
          <a:gdLst/>
          <a:ahLst/>
          <a:cxnLst/>
          <a:rect l="0" t="0" r="0" b="0"/>
          <a:pathLst>
            <a:path>
              <a:moveTo>
                <a:pt x="0" y="1189533"/>
              </a:moveTo>
              <a:lnTo>
                <a:pt x="208089" y="1189533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188" y="2083060"/>
        <a:ext cx="63011" cy="63011"/>
      </dsp:txXfrm>
    </dsp:sp>
    <dsp:sp modelId="{D05E8419-5D54-4AB7-95A4-AE6EB53AF800}">
      <dsp:nvSpPr>
        <dsp:cNvPr id="0" name=""/>
        <dsp:cNvSpPr/>
      </dsp:nvSpPr>
      <dsp:spPr>
        <a:xfrm rot="16200000">
          <a:off x="-1351124" y="2392124"/>
          <a:ext cx="3339041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JwtAuth</a:t>
          </a:r>
          <a:endParaRPr lang="en-US" sz="4100" kern="1200" dirty="0"/>
        </a:p>
      </dsp:txBody>
      <dsp:txXfrm>
        <a:off x="-1351124" y="2392124"/>
        <a:ext cx="3339041" cy="634417"/>
      </dsp:txXfrm>
    </dsp:sp>
    <dsp:sp modelId="{AD6BE46D-9C1B-4FCF-A027-4EB058AB4D84}">
      <dsp:nvSpPr>
        <dsp:cNvPr id="0" name=""/>
        <dsp:cNvSpPr/>
      </dsp:nvSpPr>
      <dsp:spPr>
        <a:xfrm>
          <a:off x="1051783" y="1202590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 end</a:t>
          </a:r>
        </a:p>
      </dsp:txBody>
      <dsp:txXfrm>
        <a:off x="1051783" y="1202590"/>
        <a:ext cx="2080890" cy="634417"/>
      </dsp:txXfrm>
    </dsp:sp>
    <dsp:sp modelId="{D6278149-CA7A-40D3-BF07-37D1494A2882}">
      <dsp:nvSpPr>
        <dsp:cNvPr id="0" name=""/>
        <dsp:cNvSpPr/>
      </dsp:nvSpPr>
      <dsp:spPr>
        <a:xfrm>
          <a:off x="3548852" y="211312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SQL server database</a:t>
          </a:r>
        </a:p>
      </dsp:txBody>
      <dsp:txXfrm>
        <a:off x="3548852" y="211312"/>
        <a:ext cx="2080890" cy="634417"/>
      </dsp:txXfrm>
    </dsp:sp>
    <dsp:sp modelId="{12E18B45-F2D6-4206-8915-8FB5C91159E8}">
      <dsp:nvSpPr>
        <dsp:cNvPr id="0" name=""/>
        <dsp:cNvSpPr/>
      </dsp:nvSpPr>
      <dsp:spPr>
        <a:xfrm>
          <a:off x="3548852" y="1004335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JwtAuth.Web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(ASP.NET Core empty)</a:t>
          </a:r>
        </a:p>
      </dsp:txBody>
      <dsp:txXfrm>
        <a:off x="3548852" y="1004335"/>
        <a:ext cx="2080890" cy="634417"/>
      </dsp:txXfrm>
    </dsp:sp>
    <dsp:sp modelId="{3A5CCBAF-C539-4512-B81D-3991CEEF3C7D}">
      <dsp:nvSpPr>
        <dsp:cNvPr id="0" name=""/>
        <dsp:cNvSpPr/>
      </dsp:nvSpPr>
      <dsp:spPr>
        <a:xfrm>
          <a:off x="6045921" y="607824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application, EF db context, entities, </a:t>
          </a:r>
          <a:r>
            <a:rPr lang="en-US" sz="1200" kern="1200" dirty="0" err="1"/>
            <a:t>api</a:t>
          </a:r>
          <a:r>
            <a:rPr lang="en-US" sz="1200" kern="1200" dirty="0"/>
            <a:t> endpoints, </a:t>
          </a:r>
          <a:r>
            <a:rPr lang="en-US" sz="1200" kern="1200" dirty="0" err="1"/>
            <a:t>dtos</a:t>
          </a:r>
          <a:r>
            <a:rPr lang="en-US" sz="1200" kern="1200" dirty="0"/>
            <a:t> and validation</a:t>
          </a:r>
        </a:p>
      </dsp:txBody>
      <dsp:txXfrm>
        <a:off x="6045921" y="607824"/>
        <a:ext cx="2080890" cy="634417"/>
      </dsp:txXfrm>
    </dsp:sp>
    <dsp:sp modelId="{599AEC48-6BEE-42C6-9C74-1721A7721A43}">
      <dsp:nvSpPr>
        <dsp:cNvPr id="0" name=""/>
        <dsp:cNvSpPr/>
      </dsp:nvSpPr>
      <dsp:spPr>
        <a:xfrm>
          <a:off x="6045921" y="1400846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has dependency on the user security project</a:t>
          </a:r>
        </a:p>
      </dsp:txBody>
      <dsp:txXfrm>
        <a:off x="6045921" y="1400846"/>
        <a:ext cx="2080890" cy="634417"/>
      </dsp:txXfrm>
    </dsp:sp>
    <dsp:sp modelId="{22B0EE09-4531-450C-A2D0-F121BC3FA63C}">
      <dsp:nvSpPr>
        <dsp:cNvPr id="0" name=""/>
        <dsp:cNvSpPr/>
      </dsp:nvSpPr>
      <dsp:spPr>
        <a:xfrm>
          <a:off x="3548852" y="2193868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JwtAuth.UserSecurity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(Class library)</a:t>
          </a:r>
        </a:p>
      </dsp:txBody>
      <dsp:txXfrm>
        <a:off x="3548852" y="2193868"/>
        <a:ext cx="2080890" cy="634417"/>
      </dsp:txXfrm>
    </dsp:sp>
    <dsp:sp modelId="{0720C1DB-B93A-4D0B-9749-3105015D54CC}">
      <dsp:nvSpPr>
        <dsp:cNvPr id="0" name=""/>
        <dsp:cNvSpPr/>
      </dsp:nvSpPr>
      <dsp:spPr>
        <a:xfrm>
          <a:off x="6045921" y="2193868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password hashing, token generation</a:t>
          </a:r>
        </a:p>
      </dsp:txBody>
      <dsp:txXfrm>
        <a:off x="6045921" y="2193868"/>
        <a:ext cx="2080890" cy="634417"/>
      </dsp:txXfrm>
    </dsp:sp>
    <dsp:sp modelId="{B48036FB-FD23-4ADC-B0FE-68EBBA280C60}">
      <dsp:nvSpPr>
        <dsp:cNvPr id="0" name=""/>
        <dsp:cNvSpPr/>
      </dsp:nvSpPr>
      <dsp:spPr>
        <a:xfrm>
          <a:off x="1051783" y="3581658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end</a:t>
          </a:r>
        </a:p>
      </dsp:txBody>
      <dsp:txXfrm>
        <a:off x="1051783" y="3581658"/>
        <a:ext cx="2080890" cy="634417"/>
      </dsp:txXfrm>
    </dsp:sp>
    <dsp:sp modelId="{118FE515-EE26-4ED6-86F6-7AA4B1562FD2}">
      <dsp:nvSpPr>
        <dsp:cNvPr id="0" name=""/>
        <dsp:cNvSpPr/>
      </dsp:nvSpPr>
      <dsp:spPr>
        <a:xfrm>
          <a:off x="3548852" y="2986891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JwtAuth.DataClient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/>
            <a:t>Class library)</a:t>
          </a:r>
          <a:endParaRPr lang="en-US" sz="1200" kern="1200" dirty="0"/>
        </a:p>
      </dsp:txBody>
      <dsp:txXfrm>
        <a:off x="3548852" y="2986891"/>
        <a:ext cx="2080890" cy="634417"/>
      </dsp:txXfrm>
    </dsp:sp>
    <dsp:sp modelId="{7D648BDF-0BB4-4AFD-8160-DE14E4FED722}">
      <dsp:nvSpPr>
        <dsp:cNvPr id="0" name=""/>
        <dsp:cNvSpPr/>
      </dsp:nvSpPr>
      <dsp:spPr>
        <a:xfrm>
          <a:off x="6045921" y="2986891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http data client that calls the </a:t>
          </a:r>
          <a:r>
            <a:rPr lang="en-US" sz="1200" kern="1200" dirty="0" err="1"/>
            <a:t>api</a:t>
          </a:r>
          <a:r>
            <a:rPr lang="en-US" sz="1200" kern="1200" dirty="0"/>
            <a:t>, </a:t>
          </a:r>
          <a:r>
            <a:rPr lang="en-US" sz="1200" kern="1200" dirty="0" err="1"/>
            <a:t>dtos</a:t>
          </a:r>
          <a:r>
            <a:rPr lang="en-US" sz="1200" kern="1200" dirty="0"/>
            <a:t> and validation</a:t>
          </a:r>
        </a:p>
      </dsp:txBody>
      <dsp:txXfrm>
        <a:off x="6045921" y="2986891"/>
        <a:ext cx="2080890" cy="634417"/>
      </dsp:txXfrm>
    </dsp:sp>
    <dsp:sp modelId="{99B6EF6D-D127-4386-9B5F-70970E70BD8F}">
      <dsp:nvSpPr>
        <dsp:cNvPr id="0" name=""/>
        <dsp:cNvSpPr/>
      </dsp:nvSpPr>
      <dsp:spPr>
        <a:xfrm>
          <a:off x="3548852" y="4176425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JwtAuth.MAUI</a:t>
          </a:r>
          <a:endParaRPr lang="en-US" sz="1200" kern="1200" dirty="0"/>
        </a:p>
      </dsp:txBody>
      <dsp:txXfrm>
        <a:off x="3548852" y="4176425"/>
        <a:ext cx="2080890" cy="634417"/>
      </dsp:txXfrm>
    </dsp:sp>
    <dsp:sp modelId="{AB32AD07-E5BC-47F6-AB20-BE3AAD9B2138}">
      <dsp:nvSpPr>
        <dsp:cNvPr id="0" name=""/>
        <dsp:cNvSpPr/>
      </dsp:nvSpPr>
      <dsp:spPr>
        <a:xfrm>
          <a:off x="6045921" y="3779913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uses the data client to present/submit data</a:t>
          </a:r>
        </a:p>
      </dsp:txBody>
      <dsp:txXfrm>
        <a:off x="6045921" y="3779913"/>
        <a:ext cx="2080890" cy="634417"/>
      </dsp:txXfrm>
    </dsp:sp>
    <dsp:sp modelId="{3854D69A-B34B-43E6-B69C-85D33559B464}">
      <dsp:nvSpPr>
        <dsp:cNvPr id="0" name=""/>
        <dsp:cNvSpPr/>
      </dsp:nvSpPr>
      <dsp:spPr>
        <a:xfrm>
          <a:off x="6045921" y="4572936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Has dependency on the data client project</a:t>
          </a:r>
        </a:p>
      </dsp:txBody>
      <dsp:txXfrm>
        <a:off x="6045921" y="4572936"/>
        <a:ext cx="2080890" cy="634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49F9-8EFC-4863-86F7-72BC36B8E6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C2E6-1BCD-4975-8981-7C98F4C2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dtos</a:t>
            </a:r>
            <a:r>
              <a:rPr lang="en-US" dirty="0"/>
              <a:t> and validation in the web project will likely be exactly the same as the </a:t>
            </a:r>
            <a:r>
              <a:rPr lang="en-US" dirty="0" err="1"/>
              <a:t>dtos</a:t>
            </a:r>
            <a:r>
              <a:rPr lang="en-US" dirty="0"/>
              <a:t> and validation in the MAUI project; I argue that this code duplication is preferable to ignoring the front end-back end ‘barrier’ by having them share </a:t>
            </a:r>
            <a:r>
              <a:rPr lang="en-US" dirty="0" err="1"/>
              <a:t>dtos</a:t>
            </a:r>
            <a:r>
              <a:rPr lang="en-US" dirty="0"/>
              <a:t>, etc.</a:t>
            </a:r>
          </a:p>
          <a:p>
            <a:pPr marL="228600" indent="-228600">
              <a:buAutoNum type="arabicPeriod"/>
            </a:pPr>
            <a:r>
              <a:rPr lang="en-US" dirty="0"/>
              <a:t>The EF database context and entities are in the web project because this is the only place they are needed; otherwise the EF database context and entities would be in a separate ‘infrastructure’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0C2E6-1BCD-4975-8981-7C98F4C2C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82F1-4621-EC79-9EEF-C9FF1010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791CF-AF16-7C19-E8F5-B081C5AD1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9586-5E08-2746-EC44-E8672B2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9D42-3DA0-1B6B-64A1-6B90C78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45CA-BC21-A50C-084D-3B0FF0DE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8169-251E-A21E-3796-2C830D14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E978-F460-97D7-F615-4583D580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0B10-23C4-A853-A575-17B65B31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6A9A-6CB2-1336-811C-0002E36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FEA8-DC87-56BD-5217-47ACA46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70060-B0D9-6474-1433-B32EFCFF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68DC-7056-10F3-6B88-4F102B3A3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6C73-E22A-1762-F65B-ED102C9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CBB6-9EE1-F2DA-54D5-59C8B1A5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22A-D32F-F79F-72D4-B8AEF8C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367B-0D71-AC9C-C6ED-2A273A3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AE9-654C-7B25-A676-63601967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D07F-3250-C6AB-D74F-779F259F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ADE6-21AE-CFEB-A314-9DF8EA6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5AC6-5CF4-9292-6F09-BBFAE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B11-403B-CD70-0B22-3A33AFA4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F59B-476F-2AAB-FFD0-D57C2679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6932-F12D-9EDC-84CE-821DF46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D3F4-3FA2-D5EA-AEBB-69C7BC71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D22B-4026-1A72-7452-C1284D64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37E9-F043-A3FB-6556-958DEC5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D08C-BB0C-6D64-BF92-98CEB043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4F9F-DFD0-D292-8B43-9B814499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2173-92C2-7AEB-35FF-F595E89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E10E-0735-929C-830E-AA88D79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D79C-B5BF-1CF4-02AA-F82662F6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E404-AA17-47FD-3ABE-3FEDAE5D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EA8E-6D6D-C197-17F5-3C55B105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4C5F0-5545-2F54-F08B-C7B755A4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CD2C-CD2B-7556-229F-372CFE0A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88CD-9CCE-071A-6969-14F9480A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F934-80A3-5941-8E1D-EAFD64B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ACB0C-9FB3-2E9F-9BED-B958445B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63652-4584-573E-A41A-36402D57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C09-5422-F06F-FCE5-2621C32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D08D-B5A2-F947-EC00-BA9F0363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DD9D-2A53-1D7E-71C1-4F445C4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B55F1-334C-D1D2-565B-0632366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33992-7CF1-9469-1841-FE801717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E56DA-C1F7-597D-B28D-4FC193CE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65B4-A4DC-7E45-0740-AAB6BD4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AA6C-3471-A2CF-9C44-79E32041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DFAF-62AA-E48E-952B-0A18D076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7E21-031E-DC07-6C5E-24CCD504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E959-B159-2B3E-C410-097E911E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C7CEF-2FD9-16F7-CB86-F47FD553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7A75-0CFA-68CC-23CF-0FE0E16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517-30BE-5A95-E6BB-8375DCC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6EE09-A721-0E6D-C66E-8D7DCB3B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7755-293E-ED0B-3FA7-BF091984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E516-979B-0471-D2F9-2153666B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330E9-D153-85F0-48FD-94880D15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A31B-0711-1FCE-0AEB-7CBB479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E361E-1EC9-F4D0-349C-4D8CF2A1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A3B1-AFAC-C14C-9386-91940357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44F4-778B-46A9-EA91-0DF67A4F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46689-75B8-49E9-97DA-7D3AD4C6B7F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9BEA-58EA-A13E-2D55-9939CE9D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C4C6-9C7C-E282-DD5F-D31A25D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7D3AD3-880C-5737-3A47-AA075D6C5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064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84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176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LeMaster</dc:creator>
  <cp:lastModifiedBy>Brian LeMaster</cp:lastModifiedBy>
  <cp:revision>2</cp:revision>
  <dcterms:created xsi:type="dcterms:W3CDTF">2024-07-28T20:51:49Z</dcterms:created>
  <dcterms:modified xsi:type="dcterms:W3CDTF">2024-08-02T00:41:07Z</dcterms:modified>
</cp:coreProperties>
</file>