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E-commerce/website/index.ph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EZ Recipes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Brooke Kennedy and Carson Blevins</a:t>
            </a:r>
          </a:p>
          <a:p>
            <a:r>
              <a:rPr lang="en-US" dirty="0"/>
              <a:t>5/1/2017</a:t>
            </a:r>
          </a:p>
          <a:p>
            <a:r>
              <a:rPr lang="en-US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405689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Cannot have every recipe a user may want, resulting in a loss of traffic</a:t>
            </a:r>
          </a:p>
          <a:p>
            <a:r>
              <a:rPr lang="en-US" sz="3200" dirty="0"/>
              <a:t>In the grocery, there is no way to specify an exact amount of an ingredient a dish may call for.</a:t>
            </a:r>
          </a:p>
          <a:p>
            <a:r>
              <a:rPr lang="en-US" sz="3200" dirty="0"/>
              <a:t>Issues with inventory and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88628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and Revenue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Total: $10,900</a:t>
            </a:r>
          </a:p>
          <a:p>
            <a:pPr lvl="1"/>
            <a:r>
              <a:rPr lang="en-US" dirty="0"/>
              <a:t>Labor – 60hrs x $90 x 2 = $10,800</a:t>
            </a:r>
          </a:p>
          <a:p>
            <a:pPr lvl="1"/>
            <a:r>
              <a:rPr lang="en-US" dirty="0"/>
              <a:t>Web Server - $100</a:t>
            </a:r>
          </a:p>
          <a:p>
            <a:r>
              <a:rPr lang="en-US" dirty="0"/>
              <a:t>Use licensed products in order to gain revenue in the future</a:t>
            </a:r>
          </a:p>
          <a:p>
            <a:r>
              <a:rPr lang="en-US" dirty="0"/>
              <a:t>Cost of packaging and distribution of groceries</a:t>
            </a:r>
          </a:p>
          <a:p>
            <a:r>
              <a:rPr lang="en-US" dirty="0"/>
              <a:t>Maintenance of site</a:t>
            </a:r>
          </a:p>
        </p:txBody>
      </p:sp>
    </p:spTree>
    <p:extLst>
      <p:ext uri="{BB962C8B-B14F-4D97-AF65-F5344CB8AC3E}">
        <p14:creationId xmlns:p14="http://schemas.microsoft.com/office/powerpoint/2010/main" val="331729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Add more recipes and groceries</a:t>
            </a:r>
          </a:p>
          <a:p>
            <a:r>
              <a:rPr lang="en-US" sz="3200" dirty="0"/>
              <a:t>Use licensed products as grocery items</a:t>
            </a:r>
          </a:p>
          <a:p>
            <a:r>
              <a:rPr lang="en-US" sz="3200" dirty="0"/>
              <a:t>Add more information for the recipes such as preparation time</a:t>
            </a:r>
          </a:p>
          <a:p>
            <a:r>
              <a:rPr lang="en-US" sz="3200" dirty="0"/>
              <a:t>Add more filtering options (such as Calories)</a:t>
            </a:r>
          </a:p>
          <a:p>
            <a:r>
              <a:rPr lang="en-US" sz="3200" dirty="0"/>
              <a:t>Allow users to save recipes</a:t>
            </a:r>
          </a:p>
        </p:txBody>
      </p:sp>
    </p:spTree>
    <p:extLst>
      <p:ext uri="{BB962C8B-B14F-4D97-AF65-F5344CB8AC3E}">
        <p14:creationId xmlns:p14="http://schemas.microsoft.com/office/powerpoint/2010/main" val="100520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Site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www.ezrecipes.us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Provide a convenient way for users to discover recipes and easily purchase the necessary ingredients.</a:t>
            </a:r>
          </a:p>
          <a:p>
            <a:r>
              <a:rPr lang="en-US" sz="3600" dirty="0"/>
              <a:t>Cut out the hassle of searching for ingredients in multiple locations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Brooke Kennedy</a:t>
            </a:r>
          </a:p>
          <a:p>
            <a:pPr lvl="1"/>
            <a:r>
              <a:rPr lang="en-US" dirty="0"/>
              <a:t>Create and integrate database functionality</a:t>
            </a:r>
          </a:p>
          <a:p>
            <a:pPr lvl="1"/>
            <a:r>
              <a:rPr lang="en-US" dirty="0"/>
              <a:t>Create look and feel of the site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/>
              <a:t>Carson Blevins</a:t>
            </a:r>
          </a:p>
          <a:p>
            <a:pPr lvl="1"/>
            <a:r>
              <a:rPr lang="en-US" dirty="0"/>
              <a:t>Work with food2fork API</a:t>
            </a:r>
          </a:p>
          <a:p>
            <a:pPr lvl="1"/>
            <a:r>
              <a:rPr lang="en-US" dirty="0"/>
              <a:t>Create pages and layout of site</a:t>
            </a:r>
          </a:p>
          <a:p>
            <a:pPr lvl="1"/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343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turn of the century saw broadband as a part of more than 20% of American homes</a:t>
            </a:r>
          </a:p>
          <a:p>
            <a:r>
              <a:rPr lang="en-US" dirty="0"/>
              <a:t>More and more transactions carried out over the internet on sites like Amazon.</a:t>
            </a:r>
          </a:p>
          <a:p>
            <a:r>
              <a:rPr lang="en-US" dirty="0"/>
              <a:t>With the ease of use and low cost of shopping on the internet, e-commerce thrived</a:t>
            </a:r>
          </a:p>
          <a:p>
            <a:r>
              <a:rPr lang="en-US" dirty="0"/>
              <a:t>Many department stores close</a:t>
            </a:r>
          </a:p>
          <a:p>
            <a:pPr lvl="1"/>
            <a:r>
              <a:rPr lang="en-US" dirty="0"/>
              <a:t>Over 25% of all departmental stores are projected to close by 2018</a:t>
            </a:r>
          </a:p>
          <a:p>
            <a:r>
              <a:rPr lang="en-US" dirty="0"/>
              <a:t>E-commerce sales totaled $341.7 billion in 2015 and have steadily grown since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 Recipes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 recipes through categories and search features</a:t>
            </a:r>
          </a:p>
          <a:p>
            <a:r>
              <a:rPr lang="en-US" dirty="0"/>
              <a:t>View desired recipe information</a:t>
            </a:r>
          </a:p>
          <a:p>
            <a:pPr lvl="1"/>
            <a:r>
              <a:rPr lang="en-US" dirty="0"/>
              <a:t>Ingredients</a:t>
            </a:r>
          </a:p>
          <a:p>
            <a:pPr lvl="1"/>
            <a:r>
              <a:rPr lang="en-US" dirty="0"/>
              <a:t>Directions</a:t>
            </a:r>
          </a:p>
          <a:p>
            <a:r>
              <a:rPr lang="en-US" dirty="0"/>
              <a:t>Purchase all of a recipe’s ingredients at the push of a button</a:t>
            </a:r>
          </a:p>
          <a:p>
            <a:r>
              <a:rPr lang="en-US" dirty="0"/>
              <a:t>Shop for groceries</a:t>
            </a:r>
          </a:p>
        </p:txBody>
      </p:sp>
    </p:spTree>
    <p:extLst>
      <p:ext uri="{BB962C8B-B14F-4D97-AF65-F5344CB8AC3E}">
        <p14:creationId xmlns:p14="http://schemas.microsoft.com/office/powerpoint/2010/main" val="302514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652" y="1668780"/>
            <a:ext cx="891752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3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899" y="1760220"/>
            <a:ext cx="9217026" cy="46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5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619" y="1760220"/>
            <a:ext cx="9125586" cy="47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8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737360"/>
            <a:ext cx="9445626" cy="48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24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1195</TotalTime>
  <Words>314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EZ Recipes</vt:lpstr>
      <vt:lpstr>Motivation</vt:lpstr>
      <vt:lpstr>Company Info</vt:lpstr>
      <vt:lpstr>Growth of E-commerce</vt:lpstr>
      <vt:lpstr>EZ Recipes</vt:lpstr>
      <vt:lpstr>Wireframe</vt:lpstr>
      <vt:lpstr>Home</vt:lpstr>
      <vt:lpstr>Recipes</vt:lpstr>
      <vt:lpstr>Grocery</vt:lpstr>
      <vt:lpstr>Barriers to success</vt:lpstr>
      <vt:lpstr>Cost analysis and Revenue Projection</vt:lpstr>
      <vt:lpstr>Future Plans</vt:lpstr>
      <vt:lpstr>Site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Bethlehem High School IT Tracker</dc:title>
  <dc:creator>Carson Blevins</dc:creator>
  <cp:lastModifiedBy>Carson Blevins</cp:lastModifiedBy>
  <cp:revision>19</cp:revision>
  <dcterms:created xsi:type="dcterms:W3CDTF">2017-04-27T02:33:56Z</dcterms:created>
  <dcterms:modified xsi:type="dcterms:W3CDTF">2017-04-28T17:58:40Z</dcterms:modified>
</cp:coreProperties>
</file>