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6" r:id="rId3"/>
    <p:sldId id="267" r:id="rId4"/>
    <p:sldId id="268" r:id="rId5"/>
    <p:sldId id="269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277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6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8233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5953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8831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882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888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8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019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76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653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660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5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39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425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927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4781C-AEAE-499E-B1FE-3D6CC986C4D0}" type="datetimeFigureOut">
              <a:rPr lang="zh-CN" altLang="en-US" smtClean="0"/>
              <a:t>2020/4/14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D7EC93-3737-4F55-9720-F276EF4A0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279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F84FA-FDE5-45FC-9D10-EECFC364A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1479" y="2466680"/>
            <a:ext cx="8596668" cy="1320800"/>
          </a:xfrm>
        </p:spPr>
        <p:txBody>
          <a:bodyPr/>
          <a:lstStyle/>
          <a:p>
            <a:r>
              <a:rPr lang="en-US" altLang="zh-CN" dirty="0" err="1"/>
              <a:t>eMark</a:t>
            </a:r>
            <a:r>
              <a:rPr lang="en-US" altLang="zh-CN" dirty="0"/>
              <a:t> UI </a:t>
            </a:r>
            <a:r>
              <a:rPr lang="en-IN" altLang="zh-CN" dirty="0" err="1"/>
              <a:t>Screenflow</a:t>
            </a:r>
            <a:r>
              <a:rPr lang="en-IN" altLang="zh-CN" dirty="0"/>
              <a:t>/Wireframe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1975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6DAC-73CA-4126-880B-AEE4359B4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Item Specifications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42204B-1D79-4E1C-BA5D-55EBCFC5E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98" y="1625265"/>
            <a:ext cx="9211252" cy="322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0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A9C8-2785-417C-BB02-1AA06596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</a:t>
            </a:r>
            <a:r>
              <a:rPr lang="en-US" altLang="zh-CN" dirty="0" err="1"/>
              <a:t>PurchaseHistory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97E799-5793-4AA3-8CFE-A6EB8DB4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448" y="1889760"/>
            <a:ext cx="9349682" cy="19606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0A45D4-0F6C-477E-9693-B4EEDA4BBF8A}"/>
              </a:ext>
            </a:extLst>
          </p:cNvPr>
          <p:cNvSpPr/>
          <p:nvPr/>
        </p:nvSpPr>
        <p:spPr>
          <a:xfrm>
            <a:off x="433632" y="1889760"/>
            <a:ext cx="9449315" cy="2102847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944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6CF7-981D-4CC4-A237-878B559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Seller Add Items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86B06-7A8B-4B5C-AE62-7C528E1A0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96" y="1504502"/>
            <a:ext cx="4557050" cy="36236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02B6521-BE37-46C8-B68D-1451A69DF96B}"/>
              </a:ext>
            </a:extLst>
          </p:cNvPr>
          <p:cNvSpPr/>
          <p:nvPr/>
        </p:nvSpPr>
        <p:spPr>
          <a:xfrm>
            <a:off x="740332" y="1500716"/>
            <a:ext cx="4676777" cy="372737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777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36CF7-981D-4CC4-A237-878B559F6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interface drawings to be continued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7791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B0DFA-DFAC-4428-B5EB-51F12EEAE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Screen Flow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D246D1-9CE8-44D3-9B7E-8EE8FCFD1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997" y="1185156"/>
            <a:ext cx="6675623" cy="5566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55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07601-CCC5-4CAF-8B97-6725713D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Seller Screen Flow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B8742B-709C-4FE0-B40D-DAF77DE2C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270001"/>
            <a:ext cx="8929937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88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111E-172F-4C84-B715-1E6D13A38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Admin Screen Flow</a:t>
            </a:r>
            <a:endParaRPr lang="zh-CN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4869C7-CA68-40C4-A776-EF12F652C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1481137"/>
            <a:ext cx="9341636" cy="320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40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8A61E-23B5-4472-B9FB-68E630CB4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45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Buyer </a:t>
            </a:r>
            <a:r>
              <a:rPr lang="en-US" altLang="zh-CN" dirty="0" err="1"/>
              <a:t>HomePage</a:t>
            </a:r>
            <a:endParaRPr lang="zh-CN" alt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0656B9-1F47-40A9-A07D-C21C99B29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88" y="2178362"/>
            <a:ext cx="1769003" cy="44256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BEC2585-2CA7-42D7-A4DA-228BF3632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688" y="1994175"/>
            <a:ext cx="8574032" cy="368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157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3AB47-84C3-45C1-9533-F5F7FC2D8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059680"/>
          </a:xfrm>
        </p:spPr>
        <p:txBody>
          <a:bodyPr/>
          <a:lstStyle/>
          <a:p>
            <a:r>
              <a:rPr lang="en-US" altLang="zh-CN" dirty="0"/>
              <a:t>Buyer Login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0699CE-DA81-4BCC-AE4F-6F35EEC7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536" y="1584096"/>
            <a:ext cx="4706324" cy="337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521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2B1F-D5A5-4135-BD65-BFD940CF7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 Signup</a:t>
            </a:r>
            <a:endParaRPr lang="zh-CN" alt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B3064F-B45F-429B-9AE0-9DC2B019CE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958" y="1388428"/>
            <a:ext cx="3238922" cy="466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188D-44D0-4E24-9BDC-CA938D865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Shopping Cart</a:t>
            </a:r>
            <a:endParaRPr lang="zh-CN" alt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2868D0-0187-4634-A6A0-E2A53C9DC4C2}"/>
              </a:ext>
            </a:extLst>
          </p:cNvPr>
          <p:cNvSpPr/>
          <p:nvPr/>
        </p:nvSpPr>
        <p:spPr>
          <a:xfrm>
            <a:off x="375701" y="2108990"/>
            <a:ext cx="9489449" cy="260441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2AD72B-B227-4A57-BA3B-6551E6CC1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65" y="2146698"/>
            <a:ext cx="9465885" cy="250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97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E4CB-61FE-4A2E-9F12-8CB08BCA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Buyer Item Search Results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292D8D-CB3A-4691-8C63-6FCE3831C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2789" y="2160588"/>
            <a:ext cx="8186460" cy="38814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3FF85-3E0F-494F-9A7D-BE21AD2E4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789" y="6077377"/>
            <a:ext cx="8186460" cy="48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55918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1419</TotalTime>
  <Words>41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eMark UI Screenflow/Wireframe</vt:lpstr>
      <vt:lpstr>Buyer Screen Flow</vt:lpstr>
      <vt:lpstr>Seller Screen Flow</vt:lpstr>
      <vt:lpstr>Admin Screen Flow</vt:lpstr>
      <vt:lpstr>Buyer HomePage</vt:lpstr>
      <vt:lpstr>Buyer Login</vt:lpstr>
      <vt:lpstr>Buyer  Signup</vt:lpstr>
      <vt:lpstr>Buyer Shopping Cart</vt:lpstr>
      <vt:lpstr>Buyer Item Search Results</vt:lpstr>
      <vt:lpstr>Buyer Item Specifications</vt:lpstr>
      <vt:lpstr>Buyer PurchaseHistory</vt:lpstr>
      <vt:lpstr>Seller Add Items</vt:lpstr>
      <vt:lpstr>Other interface drawings to be continued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eMart HomePage</dc:title>
  <dc:creator>Bao Ling Chen</dc:creator>
  <cp:lastModifiedBy>Bao Ling Chen</cp:lastModifiedBy>
  <cp:revision>49</cp:revision>
  <dcterms:created xsi:type="dcterms:W3CDTF">2020-04-12T02:29:00Z</dcterms:created>
  <dcterms:modified xsi:type="dcterms:W3CDTF">2020-04-14T02:39:06Z</dcterms:modified>
</cp:coreProperties>
</file>