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33"/>
  </p:notesMasterIdLst>
  <p:sldIdLst>
    <p:sldId id="256" r:id="rId2"/>
    <p:sldId id="257" r:id="rId3"/>
    <p:sldId id="258" r:id="rId4"/>
    <p:sldId id="259" r:id="rId5"/>
    <p:sldId id="260" r:id="rId6"/>
    <p:sldId id="261" r:id="rId7"/>
    <p:sldId id="262" r:id="rId8"/>
    <p:sldId id="264" r:id="rId9"/>
    <p:sldId id="265" r:id="rId10"/>
    <p:sldId id="266" r:id="rId11"/>
    <p:sldId id="270"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D72454-1B63-7442-9561-93A28944C237}" v="9" dt="2024-06-10T22:55:36.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4"/>
    <p:restoredTop sz="94789"/>
  </p:normalViewPr>
  <p:slideViewPr>
    <p:cSldViewPr snapToGrid="0">
      <p:cViewPr varScale="1">
        <p:scale>
          <a:sx n="108" d="100"/>
          <a:sy n="108" d="100"/>
        </p:scale>
        <p:origin x="208" y="376"/>
      </p:cViewPr>
      <p:guideLst/>
    </p:cSldViewPr>
  </p:slideViewPr>
  <p:outlineViewPr>
    <p:cViewPr>
      <p:scale>
        <a:sx n="33" d="100"/>
        <a:sy n="33" d="100"/>
      </p:scale>
      <p:origin x="0" y="-1940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ylin Blue" userId="a12a599a-b290-4f38-af50-911143f9c33c" providerId="ADAL" clId="{D0D72454-1B63-7442-9561-93A28944C237}"/>
    <pc:docChg chg="undo custSel addSld delSld modSld sldOrd">
      <pc:chgData name="Caylin Blue" userId="a12a599a-b290-4f38-af50-911143f9c33c" providerId="ADAL" clId="{D0D72454-1B63-7442-9561-93A28944C237}" dt="2024-06-11T01:51:56.391" v="8363" actId="20577"/>
      <pc:docMkLst>
        <pc:docMk/>
      </pc:docMkLst>
      <pc:sldChg chg="modSp mod">
        <pc:chgData name="Caylin Blue" userId="a12a599a-b290-4f38-af50-911143f9c33c" providerId="ADAL" clId="{D0D72454-1B63-7442-9561-93A28944C237}" dt="2024-06-09T03:30:04.220" v="0" actId="20577"/>
        <pc:sldMkLst>
          <pc:docMk/>
          <pc:sldMk cId="1754272162" sldId="256"/>
        </pc:sldMkLst>
        <pc:spChg chg="mod">
          <ac:chgData name="Caylin Blue" userId="a12a599a-b290-4f38-af50-911143f9c33c" providerId="ADAL" clId="{D0D72454-1B63-7442-9561-93A28944C237}" dt="2024-06-09T03:30:04.220" v="0" actId="20577"/>
          <ac:spMkLst>
            <pc:docMk/>
            <pc:sldMk cId="1754272162" sldId="256"/>
            <ac:spMk id="2" creationId="{30321066-6306-09AF-E3B0-DA5FBF94862A}"/>
          </ac:spMkLst>
        </pc:spChg>
      </pc:sldChg>
      <pc:sldChg chg="modSp mod">
        <pc:chgData name="Caylin Blue" userId="a12a599a-b290-4f38-af50-911143f9c33c" providerId="ADAL" clId="{D0D72454-1B63-7442-9561-93A28944C237}" dt="2024-06-10T22:35:54.033" v="2610" actId="20577"/>
        <pc:sldMkLst>
          <pc:docMk/>
          <pc:sldMk cId="2945082611" sldId="260"/>
        </pc:sldMkLst>
        <pc:spChg chg="mod">
          <ac:chgData name="Caylin Blue" userId="a12a599a-b290-4f38-af50-911143f9c33c" providerId="ADAL" clId="{D0D72454-1B63-7442-9561-93A28944C237}" dt="2024-06-10T22:35:54.033" v="2610" actId="20577"/>
          <ac:spMkLst>
            <pc:docMk/>
            <pc:sldMk cId="2945082611" sldId="260"/>
            <ac:spMk id="4" creationId="{FC99D61E-23B1-CD9F-CABF-23BCDC3E0138}"/>
          </ac:spMkLst>
        </pc:spChg>
      </pc:sldChg>
      <pc:sldChg chg="modSp new del mod">
        <pc:chgData name="Caylin Blue" userId="a12a599a-b290-4f38-af50-911143f9c33c" providerId="ADAL" clId="{D0D72454-1B63-7442-9561-93A28944C237}" dt="2024-06-09T03:30:26.756" v="6" actId="2696"/>
        <pc:sldMkLst>
          <pc:docMk/>
          <pc:sldMk cId="2208191395" sldId="263"/>
        </pc:sldMkLst>
        <pc:spChg chg="mod">
          <ac:chgData name="Caylin Blue" userId="a12a599a-b290-4f38-af50-911143f9c33c" providerId="ADAL" clId="{D0D72454-1B63-7442-9561-93A28944C237}" dt="2024-06-09T03:30:20.788" v="3" actId="20577"/>
          <ac:spMkLst>
            <pc:docMk/>
            <pc:sldMk cId="2208191395" sldId="263"/>
            <ac:spMk id="2" creationId="{DEAA6551-CAB4-3273-F9FE-177734A141E2}"/>
          </ac:spMkLst>
        </pc:spChg>
      </pc:sldChg>
      <pc:sldChg chg="delSp modSp add mod setBg delDesignElem">
        <pc:chgData name="Caylin Blue" userId="a12a599a-b290-4f38-af50-911143f9c33c" providerId="ADAL" clId="{D0D72454-1B63-7442-9561-93A28944C237}" dt="2024-06-10T22:35:57.845" v="2613" actId="20577"/>
        <pc:sldMkLst>
          <pc:docMk/>
          <pc:sldMk cId="362281175" sldId="264"/>
        </pc:sldMkLst>
        <pc:spChg chg="mod">
          <ac:chgData name="Caylin Blue" userId="a12a599a-b290-4f38-af50-911143f9c33c" providerId="ADAL" clId="{D0D72454-1B63-7442-9561-93A28944C237}" dt="2024-06-10T22:35:57.845" v="2613" actId="20577"/>
          <ac:spMkLst>
            <pc:docMk/>
            <pc:sldMk cId="362281175" sldId="264"/>
            <ac:spMk id="4" creationId="{FC99D61E-23B1-CD9F-CABF-23BCDC3E0138}"/>
          </ac:spMkLst>
        </pc:spChg>
        <pc:spChg chg="del">
          <ac:chgData name="Caylin Blue" userId="a12a599a-b290-4f38-af50-911143f9c33c" providerId="ADAL" clId="{D0D72454-1B63-7442-9561-93A28944C237}" dt="2024-06-09T03:30:24.926" v="5"/>
          <ac:spMkLst>
            <pc:docMk/>
            <pc:sldMk cId="362281175" sldId="264"/>
            <ac:spMk id="11" creationId="{47329988-FFDF-454D-3162-2E365D804859}"/>
          </ac:spMkLst>
        </pc:spChg>
      </pc:sldChg>
      <pc:sldChg chg="addSp modSp new mod modNotesTx">
        <pc:chgData name="Caylin Blue" userId="a12a599a-b290-4f38-af50-911143f9c33c" providerId="ADAL" clId="{D0D72454-1B63-7442-9561-93A28944C237}" dt="2024-06-09T03:33:43.736" v="747" actId="20577"/>
        <pc:sldMkLst>
          <pc:docMk/>
          <pc:sldMk cId="424856181" sldId="265"/>
        </pc:sldMkLst>
        <pc:spChg chg="mod">
          <ac:chgData name="Caylin Blue" userId="a12a599a-b290-4f38-af50-911143f9c33c" providerId="ADAL" clId="{D0D72454-1B63-7442-9561-93A28944C237}" dt="2024-06-09T03:31:14.096" v="61" actId="20577"/>
          <ac:spMkLst>
            <pc:docMk/>
            <pc:sldMk cId="424856181" sldId="265"/>
            <ac:spMk id="2" creationId="{9AE12B1D-C73B-B36B-CF0F-5C528D0AD9B3}"/>
          </ac:spMkLst>
        </pc:spChg>
        <pc:spChg chg="mod">
          <ac:chgData name="Caylin Blue" userId="a12a599a-b290-4f38-af50-911143f9c33c" providerId="ADAL" clId="{D0D72454-1B63-7442-9561-93A28944C237}" dt="2024-06-09T03:32:48.874" v="503" actId="20577"/>
          <ac:spMkLst>
            <pc:docMk/>
            <pc:sldMk cId="424856181" sldId="265"/>
            <ac:spMk id="3" creationId="{BEA99108-86A8-2AF8-9DB7-F1300BFA52C8}"/>
          </ac:spMkLst>
        </pc:spChg>
        <pc:picChg chg="add mod">
          <ac:chgData name="Caylin Blue" userId="a12a599a-b290-4f38-af50-911143f9c33c" providerId="ADAL" clId="{D0D72454-1B63-7442-9561-93A28944C237}" dt="2024-06-09T03:33:05.146" v="509" actId="1076"/>
          <ac:picMkLst>
            <pc:docMk/>
            <pc:sldMk cId="424856181" sldId="265"/>
            <ac:picMk id="5" creationId="{9B992AA8-4DA8-8CDE-712B-CB2D60172916}"/>
          </ac:picMkLst>
        </pc:picChg>
      </pc:sldChg>
      <pc:sldChg chg="modSp new mod">
        <pc:chgData name="Caylin Blue" userId="a12a599a-b290-4f38-af50-911143f9c33c" providerId="ADAL" clId="{D0D72454-1B63-7442-9561-93A28944C237}" dt="2024-06-09T03:34:58.828" v="1199" actId="20577"/>
        <pc:sldMkLst>
          <pc:docMk/>
          <pc:sldMk cId="4030297323" sldId="266"/>
        </pc:sldMkLst>
        <pc:spChg chg="mod">
          <ac:chgData name="Caylin Blue" userId="a12a599a-b290-4f38-af50-911143f9c33c" providerId="ADAL" clId="{D0D72454-1B63-7442-9561-93A28944C237}" dt="2024-06-09T03:33:52.885" v="765" actId="20577"/>
          <ac:spMkLst>
            <pc:docMk/>
            <pc:sldMk cId="4030297323" sldId="266"/>
            <ac:spMk id="2" creationId="{F0089AA2-9798-3B6C-B9ED-4DE94FB301F3}"/>
          </ac:spMkLst>
        </pc:spChg>
        <pc:spChg chg="mod">
          <ac:chgData name="Caylin Blue" userId="a12a599a-b290-4f38-af50-911143f9c33c" providerId="ADAL" clId="{D0D72454-1B63-7442-9561-93A28944C237}" dt="2024-06-09T03:34:58.828" v="1199" actId="20577"/>
          <ac:spMkLst>
            <pc:docMk/>
            <pc:sldMk cId="4030297323" sldId="266"/>
            <ac:spMk id="3" creationId="{0C99604E-DA8F-3044-BEFA-EAFA8258B47E}"/>
          </ac:spMkLst>
        </pc:spChg>
      </pc:sldChg>
      <pc:sldChg chg="modSp add mod">
        <pc:chgData name="Caylin Blue" userId="a12a599a-b290-4f38-af50-911143f9c33c" providerId="ADAL" clId="{D0D72454-1B63-7442-9561-93A28944C237}" dt="2024-06-10T22:36:02.392" v="2616" actId="20577"/>
        <pc:sldMkLst>
          <pc:docMk/>
          <pc:sldMk cId="3871384431" sldId="267"/>
        </pc:sldMkLst>
        <pc:spChg chg="mod">
          <ac:chgData name="Caylin Blue" userId="a12a599a-b290-4f38-af50-911143f9c33c" providerId="ADAL" clId="{D0D72454-1B63-7442-9561-93A28944C237}" dt="2024-06-10T22:36:02.392" v="2616" actId="20577"/>
          <ac:spMkLst>
            <pc:docMk/>
            <pc:sldMk cId="3871384431" sldId="267"/>
            <ac:spMk id="4" creationId="{FC99D61E-23B1-CD9F-CABF-23BCDC3E0138}"/>
          </ac:spMkLst>
        </pc:spChg>
      </pc:sldChg>
      <pc:sldChg chg="modSp new mod">
        <pc:chgData name="Caylin Blue" userId="a12a599a-b290-4f38-af50-911143f9c33c" providerId="ADAL" clId="{D0D72454-1B63-7442-9561-93A28944C237}" dt="2024-06-09T05:01:23.702" v="2607" actId="20577"/>
        <pc:sldMkLst>
          <pc:docMk/>
          <pc:sldMk cId="797125725" sldId="268"/>
        </pc:sldMkLst>
        <pc:spChg chg="mod">
          <ac:chgData name="Caylin Blue" userId="a12a599a-b290-4f38-af50-911143f9c33c" providerId="ADAL" clId="{D0D72454-1B63-7442-9561-93A28944C237}" dt="2024-06-09T04:28:09.440" v="1229" actId="20577"/>
          <ac:spMkLst>
            <pc:docMk/>
            <pc:sldMk cId="797125725" sldId="268"/>
            <ac:spMk id="2" creationId="{BD11766F-CCDF-2CF9-B866-3CD2F98A852B}"/>
          </ac:spMkLst>
        </pc:spChg>
        <pc:spChg chg="mod">
          <ac:chgData name="Caylin Blue" userId="a12a599a-b290-4f38-af50-911143f9c33c" providerId="ADAL" clId="{D0D72454-1B63-7442-9561-93A28944C237}" dt="2024-06-09T05:01:23.702" v="2607" actId="20577"/>
          <ac:spMkLst>
            <pc:docMk/>
            <pc:sldMk cId="797125725" sldId="268"/>
            <ac:spMk id="3" creationId="{63DF7FAB-FF31-D095-3CE5-D8588B881ACE}"/>
          </ac:spMkLst>
        </pc:spChg>
      </pc:sldChg>
      <pc:sldChg chg="modSp new mod">
        <pc:chgData name="Caylin Blue" userId="a12a599a-b290-4f38-af50-911143f9c33c" providerId="ADAL" clId="{D0D72454-1B63-7442-9561-93A28944C237}" dt="2024-06-09T04:32:21.607" v="2492" actId="20577"/>
        <pc:sldMkLst>
          <pc:docMk/>
          <pc:sldMk cId="2925382835" sldId="269"/>
        </pc:sldMkLst>
        <pc:spChg chg="mod">
          <ac:chgData name="Caylin Blue" userId="a12a599a-b290-4f38-af50-911143f9c33c" providerId="ADAL" clId="{D0D72454-1B63-7442-9561-93A28944C237}" dt="2024-06-09T04:30:44.475" v="1882" actId="20577"/>
          <ac:spMkLst>
            <pc:docMk/>
            <pc:sldMk cId="2925382835" sldId="269"/>
            <ac:spMk id="2" creationId="{6FBD0C2C-8E33-55C8-B1DD-096AEF41B4FF}"/>
          </ac:spMkLst>
        </pc:spChg>
        <pc:spChg chg="mod">
          <ac:chgData name="Caylin Blue" userId="a12a599a-b290-4f38-af50-911143f9c33c" providerId="ADAL" clId="{D0D72454-1B63-7442-9561-93A28944C237}" dt="2024-06-09T04:32:21.607" v="2492" actId="20577"/>
          <ac:spMkLst>
            <pc:docMk/>
            <pc:sldMk cId="2925382835" sldId="269"/>
            <ac:spMk id="3" creationId="{5FF3CC6E-4FDC-E73A-4F9A-4FE9EA984D60}"/>
          </ac:spMkLst>
        </pc:spChg>
      </pc:sldChg>
      <pc:sldChg chg="modSp new mod ord">
        <pc:chgData name="Caylin Blue" userId="a12a599a-b290-4f38-af50-911143f9c33c" providerId="ADAL" clId="{D0D72454-1B63-7442-9561-93A28944C237}" dt="2024-06-10T22:36:14.122" v="2628" actId="20577"/>
        <pc:sldMkLst>
          <pc:docMk/>
          <pc:sldMk cId="1019134670" sldId="270"/>
        </pc:sldMkLst>
        <pc:spChg chg="mod">
          <ac:chgData name="Caylin Blue" userId="a12a599a-b290-4f38-af50-911143f9c33c" providerId="ADAL" clId="{D0D72454-1B63-7442-9561-93A28944C237}" dt="2024-06-10T22:36:14.122" v="2628" actId="20577"/>
          <ac:spMkLst>
            <pc:docMk/>
            <pc:sldMk cId="1019134670" sldId="270"/>
            <ac:spMk id="2" creationId="{5F595F70-F36E-7BC6-CA03-6C7EAD7C96DE}"/>
          </ac:spMkLst>
        </pc:spChg>
        <pc:spChg chg="mod">
          <ac:chgData name="Caylin Blue" userId="a12a599a-b290-4f38-af50-911143f9c33c" providerId="ADAL" clId="{D0D72454-1B63-7442-9561-93A28944C237}" dt="2024-06-09T04:57:04.467" v="2601" actId="20577"/>
          <ac:spMkLst>
            <pc:docMk/>
            <pc:sldMk cId="1019134670" sldId="270"/>
            <ac:spMk id="3" creationId="{14F16CA9-819C-7682-FA13-B344EA19D1FD}"/>
          </ac:spMkLst>
        </pc:spChg>
      </pc:sldChg>
      <pc:sldChg chg="addSp modSp new mod setBg">
        <pc:chgData name="Caylin Blue" userId="a12a599a-b290-4f38-af50-911143f9c33c" providerId="ADAL" clId="{D0D72454-1B63-7442-9561-93A28944C237}" dt="2024-06-10T22:37:53.835" v="2684" actId="26606"/>
        <pc:sldMkLst>
          <pc:docMk/>
          <pc:sldMk cId="1319289575" sldId="271"/>
        </pc:sldMkLst>
        <pc:spChg chg="mod">
          <ac:chgData name="Caylin Blue" userId="a12a599a-b290-4f38-af50-911143f9c33c" providerId="ADAL" clId="{D0D72454-1B63-7442-9561-93A28944C237}" dt="2024-06-10T22:37:53.835" v="2684" actId="26606"/>
          <ac:spMkLst>
            <pc:docMk/>
            <pc:sldMk cId="1319289575" sldId="271"/>
            <ac:spMk id="2" creationId="{D71837E6-CFF0-32E5-9C8E-4E54423AE785}"/>
          </ac:spMkLst>
        </pc:spChg>
        <pc:spChg chg="mod">
          <ac:chgData name="Caylin Blue" userId="a12a599a-b290-4f38-af50-911143f9c33c" providerId="ADAL" clId="{D0D72454-1B63-7442-9561-93A28944C237}" dt="2024-06-10T22:37:53.835" v="2684" actId="26606"/>
          <ac:spMkLst>
            <pc:docMk/>
            <pc:sldMk cId="1319289575" sldId="271"/>
            <ac:spMk id="3" creationId="{EB125FE8-E71F-3DB8-9638-944FC75F9F9A}"/>
          </ac:spMkLst>
        </pc:spChg>
        <pc:spChg chg="add">
          <ac:chgData name="Caylin Blue" userId="a12a599a-b290-4f38-af50-911143f9c33c" providerId="ADAL" clId="{D0D72454-1B63-7442-9561-93A28944C237}" dt="2024-06-10T22:37:53.835" v="2684" actId="26606"/>
          <ac:spMkLst>
            <pc:docMk/>
            <pc:sldMk cId="1319289575" sldId="271"/>
            <ac:spMk id="9" creationId="{43867147-1C83-BF71-39B0-B590EE7F349F}"/>
          </ac:spMkLst>
        </pc:spChg>
        <pc:picChg chg="add mod">
          <ac:chgData name="Caylin Blue" userId="a12a599a-b290-4f38-af50-911143f9c33c" providerId="ADAL" clId="{D0D72454-1B63-7442-9561-93A28944C237}" dt="2024-06-10T22:37:53.835" v="2684" actId="26606"/>
          <ac:picMkLst>
            <pc:docMk/>
            <pc:sldMk cId="1319289575" sldId="271"/>
            <ac:picMk id="4" creationId="{4BABEF22-5FE0-9863-68D3-92C88996D224}"/>
          </ac:picMkLst>
        </pc:picChg>
      </pc:sldChg>
      <pc:sldChg chg="modSp new mod">
        <pc:chgData name="Caylin Blue" userId="a12a599a-b290-4f38-af50-911143f9c33c" providerId="ADAL" clId="{D0D72454-1B63-7442-9561-93A28944C237}" dt="2024-06-10T22:40:15.353" v="2818" actId="27636"/>
        <pc:sldMkLst>
          <pc:docMk/>
          <pc:sldMk cId="820110459" sldId="272"/>
        </pc:sldMkLst>
        <pc:spChg chg="mod">
          <ac:chgData name="Caylin Blue" userId="a12a599a-b290-4f38-af50-911143f9c33c" providerId="ADAL" clId="{D0D72454-1B63-7442-9561-93A28944C237}" dt="2024-06-10T22:38:12.155" v="2723" actId="20577"/>
          <ac:spMkLst>
            <pc:docMk/>
            <pc:sldMk cId="820110459" sldId="272"/>
            <ac:spMk id="2" creationId="{82476EB8-1285-F8CA-B1DF-0F88A8F19434}"/>
          </ac:spMkLst>
        </pc:spChg>
        <pc:spChg chg="mod">
          <ac:chgData name="Caylin Blue" userId="a12a599a-b290-4f38-af50-911143f9c33c" providerId="ADAL" clId="{D0D72454-1B63-7442-9561-93A28944C237}" dt="2024-06-10T22:40:15.353" v="2818" actId="27636"/>
          <ac:spMkLst>
            <pc:docMk/>
            <pc:sldMk cId="820110459" sldId="272"/>
            <ac:spMk id="3" creationId="{3E03E019-0DF1-D7B6-B7C5-E4E231199C63}"/>
          </ac:spMkLst>
        </pc:spChg>
      </pc:sldChg>
      <pc:sldChg chg="addSp delSp modSp new mod setBg">
        <pc:chgData name="Caylin Blue" userId="a12a599a-b290-4f38-af50-911143f9c33c" providerId="ADAL" clId="{D0D72454-1B63-7442-9561-93A28944C237}" dt="2024-06-10T22:42:35.006" v="3157" actId="20577"/>
        <pc:sldMkLst>
          <pc:docMk/>
          <pc:sldMk cId="2720960042" sldId="273"/>
        </pc:sldMkLst>
        <pc:spChg chg="mod">
          <ac:chgData name="Caylin Blue" userId="a12a599a-b290-4f38-af50-911143f9c33c" providerId="ADAL" clId="{D0D72454-1B63-7442-9561-93A28944C237}" dt="2024-06-10T22:41:23.012" v="2887" actId="26606"/>
          <ac:spMkLst>
            <pc:docMk/>
            <pc:sldMk cId="2720960042" sldId="273"/>
            <ac:spMk id="2" creationId="{D24D69DD-5472-31DA-0B7A-4EB10349B099}"/>
          </ac:spMkLst>
        </pc:spChg>
        <pc:spChg chg="mod">
          <ac:chgData name="Caylin Blue" userId="a12a599a-b290-4f38-af50-911143f9c33c" providerId="ADAL" clId="{D0D72454-1B63-7442-9561-93A28944C237}" dt="2024-06-10T22:42:35.006" v="3157" actId="20577"/>
          <ac:spMkLst>
            <pc:docMk/>
            <pc:sldMk cId="2720960042" sldId="273"/>
            <ac:spMk id="3" creationId="{171620DC-6D02-5C7A-BFFB-B471ED79B974}"/>
          </ac:spMkLst>
        </pc:spChg>
        <pc:spChg chg="add del">
          <ac:chgData name="Caylin Blue" userId="a12a599a-b290-4f38-af50-911143f9c33c" providerId="ADAL" clId="{D0D72454-1B63-7442-9561-93A28944C237}" dt="2024-06-10T22:41:22.994" v="2886" actId="26606"/>
          <ac:spMkLst>
            <pc:docMk/>
            <pc:sldMk cId="2720960042" sldId="273"/>
            <ac:spMk id="9" creationId="{37B65277-82C6-6D08-6DCA-4A7DCC3B7136}"/>
          </ac:spMkLst>
        </pc:spChg>
        <pc:spChg chg="add">
          <ac:chgData name="Caylin Blue" userId="a12a599a-b290-4f38-af50-911143f9c33c" providerId="ADAL" clId="{D0D72454-1B63-7442-9561-93A28944C237}" dt="2024-06-10T22:41:23.012" v="2887" actId="26606"/>
          <ac:spMkLst>
            <pc:docMk/>
            <pc:sldMk cId="2720960042" sldId="273"/>
            <ac:spMk id="11" creationId="{CBB0869A-0BE5-B3E9-F73D-2F3691E4D932}"/>
          </ac:spMkLst>
        </pc:spChg>
        <pc:picChg chg="add mod">
          <ac:chgData name="Caylin Blue" userId="a12a599a-b290-4f38-af50-911143f9c33c" providerId="ADAL" clId="{D0D72454-1B63-7442-9561-93A28944C237}" dt="2024-06-10T22:41:23.012" v="2887" actId="26606"/>
          <ac:picMkLst>
            <pc:docMk/>
            <pc:sldMk cId="2720960042" sldId="273"/>
            <ac:picMk id="4" creationId="{D95E3499-6B88-61AB-F407-AEC3BEC13A2E}"/>
          </ac:picMkLst>
        </pc:picChg>
      </pc:sldChg>
      <pc:sldChg chg="addSp modSp new mod setBg">
        <pc:chgData name="Caylin Blue" userId="a12a599a-b290-4f38-af50-911143f9c33c" providerId="ADAL" clId="{D0D72454-1B63-7442-9561-93A28944C237}" dt="2024-06-10T22:44:42.543" v="3376" actId="313"/>
        <pc:sldMkLst>
          <pc:docMk/>
          <pc:sldMk cId="366616450" sldId="274"/>
        </pc:sldMkLst>
        <pc:spChg chg="mod">
          <ac:chgData name="Caylin Blue" userId="a12a599a-b290-4f38-af50-911143f9c33c" providerId="ADAL" clId="{D0D72454-1B63-7442-9561-93A28944C237}" dt="2024-06-10T22:43:18.187" v="3199" actId="26606"/>
          <ac:spMkLst>
            <pc:docMk/>
            <pc:sldMk cId="366616450" sldId="274"/>
            <ac:spMk id="2" creationId="{7B0AC764-3E06-B3AC-BDC2-A69360A6E134}"/>
          </ac:spMkLst>
        </pc:spChg>
        <pc:spChg chg="mod">
          <ac:chgData name="Caylin Blue" userId="a12a599a-b290-4f38-af50-911143f9c33c" providerId="ADAL" clId="{D0D72454-1B63-7442-9561-93A28944C237}" dt="2024-06-10T22:44:42.543" v="3376" actId="313"/>
          <ac:spMkLst>
            <pc:docMk/>
            <pc:sldMk cId="366616450" sldId="274"/>
            <ac:spMk id="3" creationId="{E5F9B7CA-EA98-399C-9A46-20597FC9CE47}"/>
          </ac:spMkLst>
        </pc:spChg>
        <pc:spChg chg="add">
          <ac:chgData name="Caylin Blue" userId="a12a599a-b290-4f38-af50-911143f9c33c" providerId="ADAL" clId="{D0D72454-1B63-7442-9561-93A28944C237}" dt="2024-06-10T22:43:18.187" v="3199" actId="26606"/>
          <ac:spMkLst>
            <pc:docMk/>
            <pc:sldMk cId="366616450" sldId="274"/>
            <ac:spMk id="9" creationId="{4AB9B8B4-6AA0-6EC2-5180-35BA3CFC286B}"/>
          </ac:spMkLst>
        </pc:spChg>
        <pc:picChg chg="add mod ord">
          <ac:chgData name="Caylin Blue" userId="a12a599a-b290-4f38-af50-911143f9c33c" providerId="ADAL" clId="{D0D72454-1B63-7442-9561-93A28944C237}" dt="2024-06-10T22:43:24.020" v="3201" actId="962"/>
          <ac:picMkLst>
            <pc:docMk/>
            <pc:sldMk cId="366616450" sldId="274"/>
            <ac:picMk id="4" creationId="{389FFD18-F576-1ACA-FB34-C25F493D8A21}"/>
          </ac:picMkLst>
        </pc:picChg>
      </pc:sldChg>
      <pc:sldChg chg="addSp delSp modSp new mod setBg modClrScheme chgLayout">
        <pc:chgData name="Caylin Blue" userId="a12a599a-b290-4f38-af50-911143f9c33c" providerId="ADAL" clId="{D0D72454-1B63-7442-9561-93A28944C237}" dt="2024-06-10T22:49:23.420" v="4326"/>
        <pc:sldMkLst>
          <pc:docMk/>
          <pc:sldMk cId="817399869" sldId="275"/>
        </pc:sldMkLst>
        <pc:spChg chg="del mod ord">
          <ac:chgData name="Caylin Blue" userId="a12a599a-b290-4f38-af50-911143f9c33c" providerId="ADAL" clId="{D0D72454-1B63-7442-9561-93A28944C237}" dt="2024-06-10T22:45:14.961" v="3378" actId="700"/>
          <ac:spMkLst>
            <pc:docMk/>
            <pc:sldMk cId="817399869" sldId="275"/>
            <ac:spMk id="2" creationId="{E953F161-2C4C-9190-348F-A1DC33AF6822}"/>
          </ac:spMkLst>
        </pc:spChg>
        <pc:spChg chg="del mod ord">
          <ac:chgData name="Caylin Blue" userId="a12a599a-b290-4f38-af50-911143f9c33c" providerId="ADAL" clId="{D0D72454-1B63-7442-9561-93A28944C237}" dt="2024-06-10T22:45:14.961" v="3378" actId="700"/>
          <ac:spMkLst>
            <pc:docMk/>
            <pc:sldMk cId="817399869" sldId="275"/>
            <ac:spMk id="3" creationId="{4880AD5F-C110-B2FC-E3B8-1E95545B62C4}"/>
          </ac:spMkLst>
        </pc:spChg>
        <pc:spChg chg="add mod ord">
          <ac:chgData name="Caylin Blue" userId="a12a599a-b290-4f38-af50-911143f9c33c" providerId="ADAL" clId="{D0D72454-1B63-7442-9561-93A28944C237}" dt="2024-06-10T22:45:50.053" v="3435" actId="26606"/>
          <ac:spMkLst>
            <pc:docMk/>
            <pc:sldMk cId="817399869" sldId="275"/>
            <ac:spMk id="4" creationId="{94896C40-77E0-F682-FB18-BDCD67A9324A}"/>
          </ac:spMkLst>
        </pc:spChg>
        <pc:spChg chg="add del mod ord">
          <ac:chgData name="Caylin Blue" userId="a12a599a-b290-4f38-af50-911143f9c33c" providerId="ADAL" clId="{D0D72454-1B63-7442-9561-93A28944C237}" dt="2024-06-10T22:45:19.509" v="3379" actId="478"/>
          <ac:spMkLst>
            <pc:docMk/>
            <pc:sldMk cId="817399869" sldId="275"/>
            <ac:spMk id="5" creationId="{ECB8D449-5321-03AA-3B83-304FE61812D4}"/>
          </ac:spMkLst>
        </pc:spChg>
        <pc:spChg chg="add del mod">
          <ac:chgData name="Caylin Blue" userId="a12a599a-b290-4f38-af50-911143f9c33c" providerId="ADAL" clId="{D0D72454-1B63-7442-9561-93A28944C237}" dt="2024-06-10T22:49:23.420" v="4326"/>
          <ac:spMkLst>
            <pc:docMk/>
            <pc:sldMk cId="817399869" sldId="275"/>
            <ac:spMk id="6" creationId="{384C72B2-3A28-ABC6-6512-2FBBC8F8509D}"/>
          </ac:spMkLst>
        </pc:spChg>
        <pc:spChg chg="add">
          <ac:chgData name="Caylin Blue" userId="a12a599a-b290-4f38-af50-911143f9c33c" providerId="ADAL" clId="{D0D72454-1B63-7442-9561-93A28944C237}" dt="2024-06-10T22:45:50.053" v="3435" actId="26606"/>
          <ac:spMkLst>
            <pc:docMk/>
            <pc:sldMk cId="817399869" sldId="275"/>
            <ac:spMk id="11" creationId="{A3E8498D-DA8F-EF6C-5420-F153D4979209}"/>
          </ac:spMkLst>
        </pc:spChg>
      </pc:sldChg>
      <pc:sldChg chg="modSp new mod">
        <pc:chgData name="Caylin Blue" userId="a12a599a-b290-4f38-af50-911143f9c33c" providerId="ADAL" clId="{D0D72454-1B63-7442-9561-93A28944C237}" dt="2024-06-10T23:16:20.161" v="5457" actId="20577"/>
        <pc:sldMkLst>
          <pc:docMk/>
          <pc:sldMk cId="1874852866" sldId="276"/>
        </pc:sldMkLst>
        <pc:spChg chg="mod">
          <ac:chgData name="Caylin Blue" userId="a12a599a-b290-4f38-af50-911143f9c33c" providerId="ADAL" clId="{D0D72454-1B63-7442-9561-93A28944C237}" dt="2024-06-10T22:46:04.764" v="3460" actId="20577"/>
          <ac:spMkLst>
            <pc:docMk/>
            <pc:sldMk cId="1874852866" sldId="276"/>
            <ac:spMk id="2" creationId="{55C18B4D-D2A4-6A0E-B117-4F455B40FCDD}"/>
          </ac:spMkLst>
        </pc:spChg>
        <pc:spChg chg="mod">
          <ac:chgData name="Caylin Blue" userId="a12a599a-b290-4f38-af50-911143f9c33c" providerId="ADAL" clId="{D0D72454-1B63-7442-9561-93A28944C237}" dt="2024-06-10T23:16:20.161" v="5457" actId="20577"/>
          <ac:spMkLst>
            <pc:docMk/>
            <pc:sldMk cId="1874852866" sldId="276"/>
            <ac:spMk id="3" creationId="{789FD897-874A-B34E-7581-932646995101}"/>
          </ac:spMkLst>
        </pc:spChg>
      </pc:sldChg>
      <pc:sldChg chg="modSp new mod">
        <pc:chgData name="Caylin Blue" userId="a12a599a-b290-4f38-af50-911143f9c33c" providerId="ADAL" clId="{D0D72454-1B63-7442-9561-93A28944C237}" dt="2024-06-10T22:49:16.454" v="4324" actId="20577"/>
        <pc:sldMkLst>
          <pc:docMk/>
          <pc:sldMk cId="2041107107" sldId="277"/>
        </pc:sldMkLst>
        <pc:spChg chg="mod">
          <ac:chgData name="Caylin Blue" userId="a12a599a-b290-4f38-af50-911143f9c33c" providerId="ADAL" clId="{D0D72454-1B63-7442-9561-93A28944C237}" dt="2024-06-10T22:48:42.220" v="4088" actId="20577"/>
          <ac:spMkLst>
            <pc:docMk/>
            <pc:sldMk cId="2041107107" sldId="277"/>
            <ac:spMk id="2" creationId="{C272AE1D-F2EE-5CC0-5572-80A92522208E}"/>
          </ac:spMkLst>
        </pc:spChg>
        <pc:spChg chg="mod">
          <ac:chgData name="Caylin Blue" userId="a12a599a-b290-4f38-af50-911143f9c33c" providerId="ADAL" clId="{D0D72454-1B63-7442-9561-93A28944C237}" dt="2024-06-10T22:49:16.454" v="4324" actId="20577"/>
          <ac:spMkLst>
            <pc:docMk/>
            <pc:sldMk cId="2041107107" sldId="277"/>
            <ac:spMk id="3" creationId="{6AF27857-FB39-C4BE-8081-D30E43BD2B52}"/>
          </ac:spMkLst>
        </pc:spChg>
      </pc:sldChg>
      <pc:sldChg chg="addSp delSp modSp new mod setBg modClrScheme chgLayout">
        <pc:chgData name="Caylin Blue" userId="a12a599a-b290-4f38-af50-911143f9c33c" providerId="ADAL" clId="{D0D72454-1B63-7442-9561-93A28944C237}" dt="2024-06-10T22:49:57.294" v="4398" actId="26606"/>
        <pc:sldMkLst>
          <pc:docMk/>
          <pc:sldMk cId="730977152" sldId="278"/>
        </pc:sldMkLst>
        <pc:spChg chg="del mod ord">
          <ac:chgData name="Caylin Blue" userId="a12a599a-b290-4f38-af50-911143f9c33c" providerId="ADAL" clId="{D0D72454-1B63-7442-9561-93A28944C237}" dt="2024-06-10T22:49:28.406" v="4328" actId="700"/>
          <ac:spMkLst>
            <pc:docMk/>
            <pc:sldMk cId="730977152" sldId="278"/>
            <ac:spMk id="2" creationId="{E59F0B1D-7405-AF15-4B4F-794D0DDED6A0}"/>
          </ac:spMkLst>
        </pc:spChg>
        <pc:spChg chg="del mod ord">
          <ac:chgData name="Caylin Blue" userId="a12a599a-b290-4f38-af50-911143f9c33c" providerId="ADAL" clId="{D0D72454-1B63-7442-9561-93A28944C237}" dt="2024-06-10T22:49:28.406" v="4328" actId="700"/>
          <ac:spMkLst>
            <pc:docMk/>
            <pc:sldMk cId="730977152" sldId="278"/>
            <ac:spMk id="3" creationId="{F3623846-EBA3-9752-6BB8-EC5D09C2E95E}"/>
          </ac:spMkLst>
        </pc:spChg>
        <pc:spChg chg="add mod ord">
          <ac:chgData name="Caylin Blue" userId="a12a599a-b290-4f38-af50-911143f9c33c" providerId="ADAL" clId="{D0D72454-1B63-7442-9561-93A28944C237}" dt="2024-06-10T22:49:57.294" v="4398" actId="26606"/>
          <ac:spMkLst>
            <pc:docMk/>
            <pc:sldMk cId="730977152" sldId="278"/>
            <ac:spMk id="4" creationId="{D8776EEB-C88A-8D62-1E82-812D11FCDE06}"/>
          </ac:spMkLst>
        </pc:spChg>
        <pc:spChg chg="add del mod ord">
          <ac:chgData name="Caylin Blue" userId="a12a599a-b290-4f38-af50-911143f9c33c" providerId="ADAL" clId="{D0D72454-1B63-7442-9561-93A28944C237}" dt="2024-06-10T22:49:30.125" v="4329" actId="478"/>
          <ac:spMkLst>
            <pc:docMk/>
            <pc:sldMk cId="730977152" sldId="278"/>
            <ac:spMk id="5" creationId="{A2DE83C7-9666-E897-8021-C9376634B71C}"/>
          </ac:spMkLst>
        </pc:spChg>
        <pc:spChg chg="add">
          <ac:chgData name="Caylin Blue" userId="a12a599a-b290-4f38-af50-911143f9c33c" providerId="ADAL" clId="{D0D72454-1B63-7442-9561-93A28944C237}" dt="2024-06-10T22:49:57.294" v="4398" actId="26606"/>
          <ac:spMkLst>
            <pc:docMk/>
            <pc:sldMk cId="730977152" sldId="278"/>
            <ac:spMk id="9" creationId="{47329988-FFDF-454D-3162-2E365D804859}"/>
          </ac:spMkLst>
        </pc:spChg>
      </pc:sldChg>
      <pc:sldChg chg="modSp new mod">
        <pc:chgData name="Caylin Blue" userId="a12a599a-b290-4f38-af50-911143f9c33c" providerId="ADAL" clId="{D0D72454-1B63-7442-9561-93A28944C237}" dt="2024-06-10T22:52:22.378" v="5158" actId="20577"/>
        <pc:sldMkLst>
          <pc:docMk/>
          <pc:sldMk cId="2690222649" sldId="279"/>
        </pc:sldMkLst>
        <pc:spChg chg="mod">
          <ac:chgData name="Caylin Blue" userId="a12a599a-b290-4f38-af50-911143f9c33c" providerId="ADAL" clId="{D0D72454-1B63-7442-9561-93A28944C237}" dt="2024-06-10T22:50:29.208" v="4540" actId="313"/>
          <ac:spMkLst>
            <pc:docMk/>
            <pc:sldMk cId="2690222649" sldId="279"/>
            <ac:spMk id="2" creationId="{642D4132-43F2-098C-220E-A176F83CE603}"/>
          </ac:spMkLst>
        </pc:spChg>
        <pc:spChg chg="mod">
          <ac:chgData name="Caylin Blue" userId="a12a599a-b290-4f38-af50-911143f9c33c" providerId="ADAL" clId="{D0D72454-1B63-7442-9561-93A28944C237}" dt="2024-06-10T22:52:22.378" v="5158" actId="20577"/>
          <ac:spMkLst>
            <pc:docMk/>
            <pc:sldMk cId="2690222649" sldId="279"/>
            <ac:spMk id="3" creationId="{D3293E95-D60A-B800-F709-16DB2533358D}"/>
          </ac:spMkLst>
        </pc:spChg>
      </pc:sldChg>
      <pc:sldChg chg="modSp new mod">
        <pc:chgData name="Caylin Blue" userId="a12a599a-b290-4f38-af50-911143f9c33c" providerId="ADAL" clId="{D0D72454-1B63-7442-9561-93A28944C237}" dt="2024-06-11T01:41:42.127" v="5957"/>
        <pc:sldMkLst>
          <pc:docMk/>
          <pc:sldMk cId="1050080665" sldId="280"/>
        </pc:sldMkLst>
        <pc:spChg chg="mod">
          <ac:chgData name="Caylin Blue" userId="a12a599a-b290-4f38-af50-911143f9c33c" providerId="ADAL" clId="{D0D72454-1B63-7442-9561-93A28944C237}" dt="2024-06-11T01:38:28.652" v="5471" actId="20577"/>
          <ac:spMkLst>
            <pc:docMk/>
            <pc:sldMk cId="1050080665" sldId="280"/>
            <ac:spMk id="2" creationId="{6A388776-BEB9-F517-86D8-44A21E319439}"/>
          </ac:spMkLst>
        </pc:spChg>
        <pc:spChg chg="mod">
          <ac:chgData name="Caylin Blue" userId="a12a599a-b290-4f38-af50-911143f9c33c" providerId="ADAL" clId="{D0D72454-1B63-7442-9561-93A28944C237}" dt="2024-06-11T01:41:42.127" v="5957"/>
          <ac:spMkLst>
            <pc:docMk/>
            <pc:sldMk cId="1050080665" sldId="280"/>
            <ac:spMk id="3" creationId="{33729944-AFC2-2D9B-1C24-476453B65A6A}"/>
          </ac:spMkLst>
        </pc:spChg>
      </pc:sldChg>
      <pc:sldChg chg="addSp delSp modSp new del mod setBg">
        <pc:chgData name="Caylin Blue" userId="a12a599a-b290-4f38-af50-911143f9c33c" providerId="ADAL" clId="{D0D72454-1B63-7442-9561-93A28944C237}" dt="2024-06-11T01:21:26.525" v="5458" actId="2696"/>
        <pc:sldMkLst>
          <pc:docMk/>
          <pc:sldMk cId="3334874324" sldId="280"/>
        </pc:sldMkLst>
        <pc:spChg chg="mod">
          <ac:chgData name="Caylin Blue" userId="a12a599a-b290-4f38-af50-911143f9c33c" providerId="ADAL" clId="{D0D72454-1B63-7442-9561-93A28944C237}" dt="2024-06-10T22:52:54.528" v="5214" actId="26606"/>
          <ac:spMkLst>
            <pc:docMk/>
            <pc:sldMk cId="3334874324" sldId="280"/>
            <ac:spMk id="2" creationId="{23DA8B25-D582-8452-435E-F6151899E3EF}"/>
          </ac:spMkLst>
        </pc:spChg>
        <pc:spChg chg="del">
          <ac:chgData name="Caylin Blue" userId="a12a599a-b290-4f38-af50-911143f9c33c" providerId="ADAL" clId="{D0D72454-1B63-7442-9561-93A28944C237}" dt="2024-06-10T22:52:28.610" v="5160" actId="478"/>
          <ac:spMkLst>
            <pc:docMk/>
            <pc:sldMk cId="3334874324" sldId="280"/>
            <ac:spMk id="3" creationId="{D9F99E39-0D5F-4385-9DDD-16C88D9F0867}"/>
          </ac:spMkLst>
        </pc:spChg>
        <pc:spChg chg="add">
          <ac:chgData name="Caylin Blue" userId="a12a599a-b290-4f38-af50-911143f9c33c" providerId="ADAL" clId="{D0D72454-1B63-7442-9561-93A28944C237}" dt="2024-06-10T22:52:54.528" v="5214" actId="26606"/>
          <ac:spMkLst>
            <pc:docMk/>
            <pc:sldMk cId="3334874324" sldId="280"/>
            <ac:spMk id="7" creationId="{A3E8498D-DA8F-EF6C-5420-F153D4979209}"/>
          </ac:spMkLst>
        </pc:spChg>
      </pc:sldChg>
      <pc:sldChg chg="addSp modSp new del mod setBg">
        <pc:chgData name="Caylin Blue" userId="a12a599a-b290-4f38-af50-911143f9c33c" providerId="ADAL" clId="{D0D72454-1B63-7442-9561-93A28944C237}" dt="2024-06-11T01:21:29.748" v="5459" actId="2696"/>
        <pc:sldMkLst>
          <pc:docMk/>
          <pc:sldMk cId="71369317" sldId="281"/>
        </pc:sldMkLst>
        <pc:spChg chg="mod">
          <ac:chgData name="Caylin Blue" userId="a12a599a-b290-4f38-af50-911143f9c33c" providerId="ADAL" clId="{D0D72454-1B63-7442-9561-93A28944C237}" dt="2024-06-10T22:55:41.864" v="5452" actId="26606"/>
          <ac:spMkLst>
            <pc:docMk/>
            <pc:sldMk cId="71369317" sldId="281"/>
            <ac:spMk id="2" creationId="{3D51B7CB-8AE9-D08B-BFB5-3ABAF3990476}"/>
          </ac:spMkLst>
        </pc:spChg>
        <pc:spChg chg="mod">
          <ac:chgData name="Caylin Blue" userId="a12a599a-b290-4f38-af50-911143f9c33c" providerId="ADAL" clId="{D0D72454-1B63-7442-9561-93A28944C237}" dt="2024-06-10T22:55:41.864" v="5452" actId="26606"/>
          <ac:spMkLst>
            <pc:docMk/>
            <pc:sldMk cId="71369317" sldId="281"/>
            <ac:spMk id="3" creationId="{2B647F37-788E-3B7D-C1AD-A53D50684877}"/>
          </ac:spMkLst>
        </pc:spChg>
        <pc:spChg chg="add">
          <ac:chgData name="Caylin Blue" userId="a12a599a-b290-4f38-af50-911143f9c33c" providerId="ADAL" clId="{D0D72454-1B63-7442-9561-93A28944C237}" dt="2024-06-10T22:55:41.864" v="5452" actId="26606"/>
          <ac:spMkLst>
            <pc:docMk/>
            <pc:sldMk cId="71369317" sldId="281"/>
            <ac:spMk id="1031" creationId="{37B65277-82C6-6D08-6DCA-4A7DCC3B7136}"/>
          </ac:spMkLst>
        </pc:spChg>
        <pc:picChg chg="add mod">
          <ac:chgData name="Caylin Blue" userId="a12a599a-b290-4f38-af50-911143f9c33c" providerId="ADAL" clId="{D0D72454-1B63-7442-9561-93A28944C237}" dt="2024-06-10T22:55:41.864" v="5452" actId="26606"/>
          <ac:picMkLst>
            <pc:docMk/>
            <pc:sldMk cId="71369317" sldId="281"/>
            <ac:picMk id="1026" creationId="{444FB3E7-4C80-9B8D-A350-CB0EBDE8B5CF}"/>
          </ac:picMkLst>
        </pc:picChg>
      </pc:sldChg>
      <pc:sldChg chg="modSp new mod">
        <pc:chgData name="Caylin Blue" userId="a12a599a-b290-4f38-af50-911143f9c33c" providerId="ADAL" clId="{D0D72454-1B63-7442-9561-93A28944C237}" dt="2024-06-11T01:45:24.160" v="6855" actId="20577"/>
        <pc:sldMkLst>
          <pc:docMk/>
          <pc:sldMk cId="347813779" sldId="281"/>
        </pc:sldMkLst>
        <pc:spChg chg="mod">
          <ac:chgData name="Caylin Blue" userId="a12a599a-b290-4f38-af50-911143f9c33c" providerId="ADAL" clId="{D0D72454-1B63-7442-9561-93A28944C237}" dt="2024-06-11T01:41:46.761" v="5975" actId="5793"/>
          <ac:spMkLst>
            <pc:docMk/>
            <pc:sldMk cId="347813779" sldId="281"/>
            <ac:spMk id="2" creationId="{31C1769B-BF40-71B7-E00E-2C0E40AF4580}"/>
          </ac:spMkLst>
        </pc:spChg>
        <pc:spChg chg="mod">
          <ac:chgData name="Caylin Blue" userId="a12a599a-b290-4f38-af50-911143f9c33c" providerId="ADAL" clId="{D0D72454-1B63-7442-9561-93A28944C237}" dt="2024-06-11T01:45:24.160" v="6855" actId="20577"/>
          <ac:spMkLst>
            <pc:docMk/>
            <pc:sldMk cId="347813779" sldId="281"/>
            <ac:spMk id="3" creationId="{366F5827-E662-147D-E2DE-6AB8F7179E34}"/>
          </ac:spMkLst>
        </pc:spChg>
      </pc:sldChg>
      <pc:sldChg chg="modSp new mod">
        <pc:chgData name="Caylin Blue" userId="a12a599a-b290-4f38-af50-911143f9c33c" providerId="ADAL" clId="{D0D72454-1B63-7442-9561-93A28944C237}" dt="2024-06-11T01:47:18.191" v="7306"/>
        <pc:sldMkLst>
          <pc:docMk/>
          <pc:sldMk cId="2388967661" sldId="282"/>
        </pc:sldMkLst>
        <pc:spChg chg="mod">
          <ac:chgData name="Caylin Blue" userId="a12a599a-b290-4f38-af50-911143f9c33c" providerId="ADAL" clId="{D0D72454-1B63-7442-9561-93A28944C237}" dt="2024-06-11T01:45:40.351" v="6876" actId="20577"/>
          <ac:spMkLst>
            <pc:docMk/>
            <pc:sldMk cId="2388967661" sldId="282"/>
            <ac:spMk id="2" creationId="{715198D5-896C-9611-CE2F-DD309B9C7F23}"/>
          </ac:spMkLst>
        </pc:spChg>
        <pc:spChg chg="mod">
          <ac:chgData name="Caylin Blue" userId="a12a599a-b290-4f38-af50-911143f9c33c" providerId="ADAL" clId="{D0D72454-1B63-7442-9561-93A28944C237}" dt="2024-06-11T01:47:18.191" v="7306"/>
          <ac:spMkLst>
            <pc:docMk/>
            <pc:sldMk cId="2388967661" sldId="282"/>
            <ac:spMk id="3" creationId="{115A3BE8-773A-98AE-276C-3A176CC0A4D0}"/>
          </ac:spMkLst>
        </pc:spChg>
      </pc:sldChg>
      <pc:sldChg chg="addSp delSp modSp new mod setBg modClrScheme chgLayout">
        <pc:chgData name="Caylin Blue" userId="a12a599a-b290-4f38-af50-911143f9c33c" providerId="ADAL" clId="{D0D72454-1B63-7442-9561-93A28944C237}" dt="2024-06-11T01:47:53.441" v="7351" actId="26606"/>
        <pc:sldMkLst>
          <pc:docMk/>
          <pc:sldMk cId="4023613649" sldId="283"/>
        </pc:sldMkLst>
        <pc:spChg chg="del mod ord">
          <ac:chgData name="Caylin Blue" userId="a12a599a-b290-4f38-af50-911143f9c33c" providerId="ADAL" clId="{D0D72454-1B63-7442-9561-93A28944C237}" dt="2024-06-11T01:47:31.942" v="7308" actId="700"/>
          <ac:spMkLst>
            <pc:docMk/>
            <pc:sldMk cId="4023613649" sldId="283"/>
            <ac:spMk id="2" creationId="{27C9FBB5-674E-C868-A1A4-5AA6885210BA}"/>
          </ac:spMkLst>
        </pc:spChg>
        <pc:spChg chg="del mod ord">
          <ac:chgData name="Caylin Blue" userId="a12a599a-b290-4f38-af50-911143f9c33c" providerId="ADAL" clId="{D0D72454-1B63-7442-9561-93A28944C237}" dt="2024-06-11T01:47:31.942" v="7308" actId="700"/>
          <ac:spMkLst>
            <pc:docMk/>
            <pc:sldMk cId="4023613649" sldId="283"/>
            <ac:spMk id="3" creationId="{2F6073F8-B878-C5BF-0D90-EE86C4E3EB29}"/>
          </ac:spMkLst>
        </pc:spChg>
        <pc:spChg chg="add mod ord">
          <ac:chgData name="Caylin Blue" userId="a12a599a-b290-4f38-af50-911143f9c33c" providerId="ADAL" clId="{D0D72454-1B63-7442-9561-93A28944C237}" dt="2024-06-11T01:47:53.441" v="7351" actId="26606"/>
          <ac:spMkLst>
            <pc:docMk/>
            <pc:sldMk cId="4023613649" sldId="283"/>
            <ac:spMk id="4" creationId="{4FA4C277-A1D4-9FB2-8FD1-D62F3F809817}"/>
          </ac:spMkLst>
        </pc:spChg>
        <pc:spChg chg="add del mod ord">
          <ac:chgData name="Caylin Blue" userId="a12a599a-b290-4f38-af50-911143f9c33c" providerId="ADAL" clId="{D0D72454-1B63-7442-9561-93A28944C237}" dt="2024-06-11T01:47:35.100" v="7309" actId="478"/>
          <ac:spMkLst>
            <pc:docMk/>
            <pc:sldMk cId="4023613649" sldId="283"/>
            <ac:spMk id="5" creationId="{9A40190D-B020-E772-41A1-BBB682CC0A0F}"/>
          </ac:spMkLst>
        </pc:spChg>
        <pc:spChg chg="add">
          <ac:chgData name="Caylin Blue" userId="a12a599a-b290-4f38-af50-911143f9c33c" providerId="ADAL" clId="{D0D72454-1B63-7442-9561-93A28944C237}" dt="2024-06-11T01:47:53.441" v="7351" actId="26606"/>
          <ac:spMkLst>
            <pc:docMk/>
            <pc:sldMk cId="4023613649" sldId="283"/>
            <ac:spMk id="9" creationId="{A3E8498D-DA8F-EF6C-5420-F153D4979209}"/>
          </ac:spMkLst>
        </pc:spChg>
      </pc:sldChg>
      <pc:sldChg chg="modSp new mod">
        <pc:chgData name="Caylin Blue" userId="a12a599a-b290-4f38-af50-911143f9c33c" providerId="ADAL" clId="{D0D72454-1B63-7442-9561-93A28944C237}" dt="2024-06-11T01:49:04.239" v="7648" actId="20577"/>
        <pc:sldMkLst>
          <pc:docMk/>
          <pc:sldMk cId="2139794952" sldId="284"/>
        </pc:sldMkLst>
        <pc:spChg chg="mod">
          <ac:chgData name="Caylin Blue" userId="a12a599a-b290-4f38-af50-911143f9c33c" providerId="ADAL" clId="{D0D72454-1B63-7442-9561-93A28944C237}" dt="2024-06-11T01:48:02.772" v="7378" actId="20577"/>
          <ac:spMkLst>
            <pc:docMk/>
            <pc:sldMk cId="2139794952" sldId="284"/>
            <ac:spMk id="2" creationId="{1BDC6014-9B3D-F7F2-A569-EB9E6E7AB875}"/>
          </ac:spMkLst>
        </pc:spChg>
        <pc:spChg chg="mod">
          <ac:chgData name="Caylin Blue" userId="a12a599a-b290-4f38-af50-911143f9c33c" providerId="ADAL" clId="{D0D72454-1B63-7442-9561-93A28944C237}" dt="2024-06-11T01:49:04.239" v="7648" actId="20577"/>
          <ac:spMkLst>
            <pc:docMk/>
            <pc:sldMk cId="2139794952" sldId="284"/>
            <ac:spMk id="3" creationId="{58D4D3E1-4FA6-B407-377F-C6A0B3822D93}"/>
          </ac:spMkLst>
        </pc:spChg>
      </pc:sldChg>
      <pc:sldChg chg="modSp new mod modClrScheme chgLayout">
        <pc:chgData name="Caylin Blue" userId="a12a599a-b290-4f38-af50-911143f9c33c" providerId="ADAL" clId="{D0D72454-1B63-7442-9561-93A28944C237}" dt="2024-06-11T01:49:46.012" v="7822" actId="700"/>
        <pc:sldMkLst>
          <pc:docMk/>
          <pc:sldMk cId="2541251777" sldId="285"/>
        </pc:sldMkLst>
        <pc:spChg chg="mod ord">
          <ac:chgData name="Caylin Blue" userId="a12a599a-b290-4f38-af50-911143f9c33c" providerId="ADAL" clId="{D0D72454-1B63-7442-9561-93A28944C237}" dt="2024-06-11T01:49:46.012" v="7822" actId="700"/>
          <ac:spMkLst>
            <pc:docMk/>
            <pc:sldMk cId="2541251777" sldId="285"/>
            <ac:spMk id="2" creationId="{16F55113-5D8C-1802-43F9-A6C3014FB1D5}"/>
          </ac:spMkLst>
        </pc:spChg>
        <pc:spChg chg="mod ord">
          <ac:chgData name="Caylin Blue" userId="a12a599a-b290-4f38-af50-911143f9c33c" providerId="ADAL" clId="{D0D72454-1B63-7442-9561-93A28944C237}" dt="2024-06-11T01:49:46.012" v="7822" actId="700"/>
          <ac:spMkLst>
            <pc:docMk/>
            <pc:sldMk cId="2541251777" sldId="285"/>
            <ac:spMk id="3" creationId="{22FB8752-D458-16CC-0895-50D0B4B83F7B}"/>
          </ac:spMkLst>
        </pc:spChg>
      </pc:sldChg>
      <pc:sldChg chg="addSp delSp modSp new mod setBg modClrScheme chgLayout">
        <pc:chgData name="Caylin Blue" userId="a12a599a-b290-4f38-af50-911143f9c33c" providerId="ADAL" clId="{D0D72454-1B63-7442-9561-93A28944C237}" dt="2024-06-11T01:50:14.821" v="7865" actId="26606"/>
        <pc:sldMkLst>
          <pc:docMk/>
          <pc:sldMk cId="1145302524" sldId="286"/>
        </pc:sldMkLst>
        <pc:spChg chg="del mod ord">
          <ac:chgData name="Caylin Blue" userId="a12a599a-b290-4f38-af50-911143f9c33c" providerId="ADAL" clId="{D0D72454-1B63-7442-9561-93A28944C237}" dt="2024-06-11T01:49:51.580" v="7824" actId="700"/>
          <ac:spMkLst>
            <pc:docMk/>
            <pc:sldMk cId="1145302524" sldId="286"/>
            <ac:spMk id="2" creationId="{DAD832B2-67C5-1A0A-8EAE-CC25A42BC5A7}"/>
          </ac:spMkLst>
        </pc:spChg>
        <pc:spChg chg="del mod ord">
          <ac:chgData name="Caylin Blue" userId="a12a599a-b290-4f38-af50-911143f9c33c" providerId="ADAL" clId="{D0D72454-1B63-7442-9561-93A28944C237}" dt="2024-06-11T01:49:51.580" v="7824" actId="700"/>
          <ac:spMkLst>
            <pc:docMk/>
            <pc:sldMk cId="1145302524" sldId="286"/>
            <ac:spMk id="3" creationId="{4BF1BC68-5F30-481D-F966-DEF3AA808446}"/>
          </ac:spMkLst>
        </pc:spChg>
        <pc:spChg chg="add del mod ord">
          <ac:chgData name="Caylin Blue" userId="a12a599a-b290-4f38-af50-911143f9c33c" providerId="ADAL" clId="{D0D72454-1B63-7442-9561-93A28944C237}" dt="2024-06-11T01:49:54.935" v="7825" actId="700"/>
          <ac:spMkLst>
            <pc:docMk/>
            <pc:sldMk cId="1145302524" sldId="286"/>
            <ac:spMk id="4" creationId="{B525B1F4-F8F5-B498-FF26-73011A9F03BF}"/>
          </ac:spMkLst>
        </pc:spChg>
        <pc:spChg chg="add del mod ord">
          <ac:chgData name="Caylin Blue" userId="a12a599a-b290-4f38-af50-911143f9c33c" providerId="ADAL" clId="{D0D72454-1B63-7442-9561-93A28944C237}" dt="2024-06-11T01:49:54.935" v="7825" actId="700"/>
          <ac:spMkLst>
            <pc:docMk/>
            <pc:sldMk cId="1145302524" sldId="286"/>
            <ac:spMk id="5" creationId="{CFAE545E-AAE0-51D4-9951-CC8C03D7E194}"/>
          </ac:spMkLst>
        </pc:spChg>
        <pc:spChg chg="add mod ord">
          <ac:chgData name="Caylin Blue" userId="a12a599a-b290-4f38-af50-911143f9c33c" providerId="ADAL" clId="{D0D72454-1B63-7442-9561-93A28944C237}" dt="2024-06-11T01:50:14.821" v="7865" actId="26606"/>
          <ac:spMkLst>
            <pc:docMk/>
            <pc:sldMk cId="1145302524" sldId="286"/>
            <ac:spMk id="6" creationId="{E64736C3-73BB-BE32-13DF-ECAAC2A4BFA3}"/>
          </ac:spMkLst>
        </pc:spChg>
        <pc:spChg chg="add">
          <ac:chgData name="Caylin Blue" userId="a12a599a-b290-4f38-af50-911143f9c33c" providerId="ADAL" clId="{D0D72454-1B63-7442-9561-93A28944C237}" dt="2024-06-11T01:50:14.821" v="7865" actId="26606"/>
          <ac:spMkLst>
            <pc:docMk/>
            <pc:sldMk cId="1145302524" sldId="286"/>
            <ac:spMk id="11" creationId="{A3E8498D-DA8F-EF6C-5420-F153D4979209}"/>
          </ac:spMkLst>
        </pc:spChg>
      </pc:sldChg>
      <pc:sldChg chg="addSp delSp modSp new mod modClrScheme chgLayout">
        <pc:chgData name="Caylin Blue" userId="a12a599a-b290-4f38-af50-911143f9c33c" providerId="ADAL" clId="{D0D72454-1B63-7442-9561-93A28944C237}" dt="2024-06-11T01:51:56.391" v="8363" actId="20577"/>
        <pc:sldMkLst>
          <pc:docMk/>
          <pc:sldMk cId="3845913409" sldId="287"/>
        </pc:sldMkLst>
        <pc:spChg chg="del mod ord">
          <ac:chgData name="Caylin Blue" userId="a12a599a-b290-4f38-af50-911143f9c33c" providerId="ADAL" clId="{D0D72454-1B63-7442-9561-93A28944C237}" dt="2024-06-11T01:50:22.791" v="7867" actId="700"/>
          <ac:spMkLst>
            <pc:docMk/>
            <pc:sldMk cId="3845913409" sldId="287"/>
            <ac:spMk id="2" creationId="{D598A972-3B60-4135-5063-0C413F8971F1}"/>
          </ac:spMkLst>
        </pc:spChg>
        <pc:spChg chg="add del mod ord">
          <ac:chgData name="Caylin Blue" userId="a12a599a-b290-4f38-af50-911143f9c33c" providerId="ADAL" clId="{D0D72454-1B63-7442-9561-93A28944C237}" dt="2024-06-11T01:50:25.594" v="7868" actId="700"/>
          <ac:spMkLst>
            <pc:docMk/>
            <pc:sldMk cId="3845913409" sldId="287"/>
            <ac:spMk id="3" creationId="{14387045-BBEE-27D1-742C-B84CF4DE3313}"/>
          </ac:spMkLst>
        </pc:spChg>
        <pc:spChg chg="add del mod ord">
          <ac:chgData name="Caylin Blue" userId="a12a599a-b290-4f38-af50-911143f9c33c" providerId="ADAL" clId="{D0D72454-1B63-7442-9561-93A28944C237}" dt="2024-06-11T01:50:25.594" v="7868" actId="700"/>
          <ac:spMkLst>
            <pc:docMk/>
            <pc:sldMk cId="3845913409" sldId="287"/>
            <ac:spMk id="4" creationId="{30A3B73E-60DF-C43F-64E2-F7939E3AE1AB}"/>
          </ac:spMkLst>
        </pc:spChg>
        <pc:spChg chg="add mod ord">
          <ac:chgData name="Caylin Blue" userId="a12a599a-b290-4f38-af50-911143f9c33c" providerId="ADAL" clId="{D0D72454-1B63-7442-9561-93A28944C237}" dt="2024-06-11T01:50:30.168" v="7880" actId="20577"/>
          <ac:spMkLst>
            <pc:docMk/>
            <pc:sldMk cId="3845913409" sldId="287"/>
            <ac:spMk id="5" creationId="{FAE23B33-C198-97BD-1B81-3D8AC6862B14}"/>
          </ac:spMkLst>
        </pc:spChg>
        <pc:spChg chg="add mod ord">
          <ac:chgData name="Caylin Blue" userId="a12a599a-b290-4f38-af50-911143f9c33c" providerId="ADAL" clId="{D0D72454-1B63-7442-9561-93A28944C237}" dt="2024-06-11T01:51:56.391" v="8363" actId="20577"/>
          <ac:spMkLst>
            <pc:docMk/>
            <pc:sldMk cId="3845913409" sldId="287"/>
            <ac:spMk id="6" creationId="{4795672F-3B91-C0E4-9692-1710C9CDC4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0AF78-3865-0145-BE70-CA87248CF2EC}"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6893A-B27D-CC45-92C1-C75C83C48EAE}" type="slidenum">
              <a:rPr lang="en-US" smtClean="0"/>
              <a:t>‹#›</a:t>
            </a:fld>
            <a:endParaRPr lang="en-US"/>
          </a:p>
        </p:txBody>
      </p:sp>
    </p:spTree>
    <p:extLst>
      <p:ext uri="{BB962C8B-B14F-4D97-AF65-F5344CB8AC3E}">
        <p14:creationId xmlns:p14="http://schemas.microsoft.com/office/powerpoint/2010/main" val="34928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is the amount of money in the account after the specified number of years, P is the principal amount that was originally deposited into the account, r is the annual interest rate, n is the number of times per year that the interest rate is compounded, t is </a:t>
            </a:r>
            <a:r>
              <a:rPr lang="en-US"/>
              <a:t>the specified number of years.</a:t>
            </a:r>
            <a:endParaRPr lang="en-US" dirty="0"/>
          </a:p>
        </p:txBody>
      </p:sp>
      <p:sp>
        <p:nvSpPr>
          <p:cNvPr id="4" name="Slide Number Placeholder 3"/>
          <p:cNvSpPr>
            <a:spLocks noGrp="1"/>
          </p:cNvSpPr>
          <p:nvPr>
            <p:ph type="sldNum" sz="quarter" idx="5"/>
          </p:nvPr>
        </p:nvSpPr>
        <p:spPr/>
        <p:txBody>
          <a:bodyPr/>
          <a:lstStyle/>
          <a:p>
            <a:fld id="{7426893A-B27D-CC45-92C1-C75C83C48EAE}" type="slidenum">
              <a:rPr lang="en-US" smtClean="0"/>
              <a:t>6</a:t>
            </a:fld>
            <a:endParaRPr lang="en-US"/>
          </a:p>
        </p:txBody>
      </p:sp>
    </p:spTree>
    <p:extLst>
      <p:ext uri="{BB962C8B-B14F-4D97-AF65-F5344CB8AC3E}">
        <p14:creationId xmlns:p14="http://schemas.microsoft.com/office/powerpoint/2010/main" val="411048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426893A-B27D-CC45-92C1-C75C83C48EAE}" type="slidenum">
              <a:rPr lang="en-US" smtClean="0"/>
              <a:t>7</a:t>
            </a:fld>
            <a:endParaRPr lang="en-US"/>
          </a:p>
        </p:txBody>
      </p:sp>
    </p:spTree>
    <p:extLst>
      <p:ext uri="{BB962C8B-B14F-4D97-AF65-F5344CB8AC3E}">
        <p14:creationId xmlns:p14="http://schemas.microsoft.com/office/powerpoint/2010/main" val="154539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 is the number of grapevines that will fit into the row, r is the length of the row, in feet, E is the amount of space in feet used by an end post assembly, s is the space between vines, in feet</a:t>
            </a:r>
          </a:p>
        </p:txBody>
      </p:sp>
      <p:sp>
        <p:nvSpPr>
          <p:cNvPr id="4" name="Slide Number Placeholder 3"/>
          <p:cNvSpPr>
            <a:spLocks noGrp="1"/>
          </p:cNvSpPr>
          <p:nvPr>
            <p:ph type="sldNum" sz="quarter" idx="5"/>
          </p:nvPr>
        </p:nvSpPr>
        <p:spPr/>
        <p:txBody>
          <a:bodyPr/>
          <a:lstStyle/>
          <a:p>
            <a:fld id="{7426893A-B27D-CC45-92C1-C75C83C48EAE}" type="slidenum">
              <a:rPr lang="en-US" smtClean="0"/>
              <a:t>9</a:t>
            </a:fld>
            <a:endParaRPr lang="en-US"/>
          </a:p>
        </p:txBody>
      </p:sp>
    </p:spTree>
    <p:extLst>
      <p:ext uri="{BB962C8B-B14F-4D97-AF65-F5344CB8AC3E}">
        <p14:creationId xmlns:p14="http://schemas.microsoft.com/office/powerpoint/2010/main" val="95064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6893A-B27D-CC45-92C1-C75C83C48EAE}" type="slidenum">
              <a:rPr lang="en-US" smtClean="0"/>
              <a:t>21</a:t>
            </a:fld>
            <a:endParaRPr lang="en-US"/>
          </a:p>
        </p:txBody>
      </p:sp>
    </p:spTree>
    <p:extLst>
      <p:ext uri="{BB962C8B-B14F-4D97-AF65-F5344CB8AC3E}">
        <p14:creationId xmlns:p14="http://schemas.microsoft.com/office/powerpoint/2010/main" val="343434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6/10/24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2859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6/10/24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4889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6/10/24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8559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6/10/24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7056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6/10/24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799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6/10/24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4507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6/10/24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7897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6/10/24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459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6/10/24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5191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6/10/24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9087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6/10/24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0064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6/10/24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70361577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428089D-FE00-006C-C65A-BE5FEA776C11}"/>
              </a:ext>
            </a:extLst>
          </p:cNvPr>
          <p:cNvPicPr>
            <a:picLocks noChangeAspect="1"/>
          </p:cNvPicPr>
          <p:nvPr/>
        </p:nvPicPr>
        <p:blipFill rotWithShape="1">
          <a:blip r:embed="rId2">
            <a:alphaModFix amt="60000"/>
          </a:blip>
          <a:srcRect b="6250"/>
          <a:stretch/>
        </p:blipFill>
        <p:spPr>
          <a:xfrm>
            <a:off x="1" y="1"/>
            <a:ext cx="12192000" cy="6857999"/>
          </a:xfrm>
          <a:prstGeom prst="rect">
            <a:avLst/>
          </a:prstGeom>
        </p:spPr>
      </p:pic>
      <p:sp>
        <p:nvSpPr>
          <p:cNvPr id="2" name="Title 1">
            <a:extLst>
              <a:ext uri="{FF2B5EF4-FFF2-40B4-BE49-F238E27FC236}">
                <a16:creationId xmlns:a16="http://schemas.microsoft.com/office/drawing/2014/main" id="{30321066-6306-09AF-E3B0-DA5FBF94862A}"/>
              </a:ext>
            </a:extLst>
          </p:cNvPr>
          <p:cNvSpPr>
            <a:spLocks noGrp="1"/>
          </p:cNvSpPr>
          <p:nvPr>
            <p:ph type="ctrTitle"/>
          </p:nvPr>
        </p:nvSpPr>
        <p:spPr>
          <a:xfrm>
            <a:off x="2301923" y="1482602"/>
            <a:ext cx="7588155" cy="2236264"/>
          </a:xfrm>
        </p:spPr>
        <p:txBody>
          <a:bodyPr>
            <a:normAutofit/>
          </a:bodyPr>
          <a:lstStyle/>
          <a:p>
            <a:r>
              <a:rPr lang="en-US" sz="5400" dirty="0">
                <a:solidFill>
                  <a:srgbClr val="FFFFFF"/>
                </a:solidFill>
              </a:rPr>
              <a:t>Python Beginner Tutorials</a:t>
            </a:r>
          </a:p>
        </p:txBody>
      </p:sp>
      <p:sp>
        <p:nvSpPr>
          <p:cNvPr id="3" name="Subtitle 2">
            <a:extLst>
              <a:ext uri="{FF2B5EF4-FFF2-40B4-BE49-F238E27FC236}">
                <a16:creationId xmlns:a16="http://schemas.microsoft.com/office/drawing/2014/main" id="{0EB2A3ED-AFA1-9124-30D9-8B78AFCF50E0}"/>
              </a:ext>
            </a:extLst>
          </p:cNvPr>
          <p:cNvSpPr>
            <a:spLocks noGrp="1"/>
          </p:cNvSpPr>
          <p:nvPr>
            <p:ph type="subTitle" idx="1"/>
          </p:nvPr>
        </p:nvSpPr>
        <p:spPr>
          <a:xfrm>
            <a:off x="2301923" y="3793937"/>
            <a:ext cx="7588155" cy="1414091"/>
          </a:xfrm>
        </p:spPr>
        <p:txBody>
          <a:bodyPr>
            <a:normAutofit/>
          </a:bodyPr>
          <a:lstStyle/>
          <a:p>
            <a:r>
              <a:rPr lang="en-US" sz="2200">
                <a:solidFill>
                  <a:srgbClr val="FFFFFF"/>
                </a:solidFill>
              </a:rPr>
              <a:t>By Caylin Blue</a:t>
            </a:r>
          </a:p>
        </p:txBody>
      </p:sp>
    </p:spTree>
    <p:extLst>
      <p:ext uri="{BB962C8B-B14F-4D97-AF65-F5344CB8AC3E}">
        <p14:creationId xmlns:p14="http://schemas.microsoft.com/office/powerpoint/2010/main" val="17542721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9AA2-9798-3B6C-B9ED-4DE94FB301F3}"/>
              </a:ext>
            </a:extLst>
          </p:cNvPr>
          <p:cNvSpPr>
            <a:spLocks noGrp="1"/>
          </p:cNvSpPr>
          <p:nvPr>
            <p:ph type="title"/>
          </p:nvPr>
        </p:nvSpPr>
        <p:spPr/>
        <p:txBody>
          <a:bodyPr/>
          <a:lstStyle/>
          <a:p>
            <a:r>
              <a:rPr lang="en-US" dirty="0"/>
              <a:t>Task Description	</a:t>
            </a:r>
          </a:p>
        </p:txBody>
      </p:sp>
      <p:sp>
        <p:nvSpPr>
          <p:cNvPr id="3" name="Content Placeholder 2">
            <a:extLst>
              <a:ext uri="{FF2B5EF4-FFF2-40B4-BE49-F238E27FC236}">
                <a16:creationId xmlns:a16="http://schemas.microsoft.com/office/drawing/2014/main" id="{0C99604E-DA8F-3044-BEFA-EAFA8258B47E}"/>
              </a:ext>
            </a:extLst>
          </p:cNvPr>
          <p:cNvSpPr>
            <a:spLocks noGrp="1"/>
          </p:cNvSpPr>
          <p:nvPr>
            <p:ph idx="1"/>
          </p:nvPr>
        </p:nvSpPr>
        <p:spPr/>
        <p:txBody>
          <a:bodyPr/>
          <a:lstStyle/>
          <a:p>
            <a:pPr marL="0" indent="0">
              <a:buNone/>
            </a:pPr>
            <a:r>
              <a:rPr lang="en-US" dirty="0"/>
              <a:t>Write a program that makes the calculation for the vineyard owner. The program should ask the user to input the following:</a:t>
            </a:r>
          </a:p>
          <a:p>
            <a:pPr marL="0" indent="0">
              <a:buNone/>
            </a:pPr>
            <a:r>
              <a:rPr lang="en-US" dirty="0"/>
              <a:t>	The length of the row, in feet</a:t>
            </a:r>
          </a:p>
          <a:p>
            <a:pPr marL="0" indent="0">
              <a:buNone/>
            </a:pPr>
            <a:r>
              <a:rPr lang="en-US" dirty="0"/>
              <a:t>	The amount of space used by an end-post assembly, in feet</a:t>
            </a:r>
          </a:p>
          <a:p>
            <a:pPr marL="0" indent="0">
              <a:buNone/>
            </a:pPr>
            <a:r>
              <a:rPr lang="en-US" dirty="0"/>
              <a:t>	The amount of space between the vines, in feet</a:t>
            </a:r>
          </a:p>
          <a:p>
            <a:pPr marL="0" indent="0">
              <a:buNone/>
            </a:pPr>
            <a:r>
              <a:rPr lang="en-US" dirty="0"/>
              <a:t>Once the input data has been entered, the program should calculate and display the number of grapevines that will fit in the row.</a:t>
            </a:r>
          </a:p>
        </p:txBody>
      </p:sp>
    </p:spTree>
    <p:extLst>
      <p:ext uri="{BB962C8B-B14F-4D97-AF65-F5344CB8AC3E}">
        <p14:creationId xmlns:p14="http://schemas.microsoft.com/office/powerpoint/2010/main" val="403029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5F70-F36E-7BC6-CA03-6C7EAD7C96DE}"/>
              </a:ext>
            </a:extLst>
          </p:cNvPr>
          <p:cNvSpPr>
            <a:spLocks noGrp="1"/>
          </p:cNvSpPr>
          <p:nvPr>
            <p:ph type="title"/>
          </p:nvPr>
        </p:nvSpPr>
        <p:spPr/>
        <p:txBody>
          <a:bodyPr/>
          <a:lstStyle/>
          <a:p>
            <a:r>
              <a:rPr lang="en-US" dirty="0"/>
              <a:t>New Topics </a:t>
            </a:r>
          </a:p>
        </p:txBody>
      </p:sp>
      <p:sp>
        <p:nvSpPr>
          <p:cNvPr id="3" name="Content Placeholder 2">
            <a:extLst>
              <a:ext uri="{FF2B5EF4-FFF2-40B4-BE49-F238E27FC236}">
                <a16:creationId xmlns:a16="http://schemas.microsoft.com/office/drawing/2014/main" id="{14F16CA9-819C-7682-FA13-B344EA19D1FD}"/>
              </a:ext>
            </a:extLst>
          </p:cNvPr>
          <p:cNvSpPr>
            <a:spLocks noGrp="1"/>
          </p:cNvSpPr>
          <p:nvPr>
            <p:ph idx="1"/>
          </p:nvPr>
        </p:nvSpPr>
        <p:spPr/>
        <p:txBody>
          <a:bodyPr/>
          <a:lstStyle/>
          <a:p>
            <a:r>
              <a:rPr lang="en-US" dirty="0"/>
              <a:t>Constants</a:t>
            </a:r>
          </a:p>
          <a:p>
            <a:pPr lvl="1"/>
            <a:r>
              <a:rPr lang="en-US" dirty="0"/>
              <a:t>A named constant is a name that represents a special value, such as a magic number</a:t>
            </a:r>
          </a:p>
          <a:p>
            <a:pPr lvl="1"/>
            <a:r>
              <a:rPr lang="en-US" dirty="0"/>
              <a:t>A magic number is an unexplained value in a program’s code.</a:t>
            </a:r>
          </a:p>
          <a:p>
            <a:pPr lvl="1"/>
            <a:r>
              <a:rPr lang="en-US" dirty="0"/>
              <a:t>Standard practice to use because using named constants makes widespread changes to the program easy.</a:t>
            </a:r>
          </a:p>
          <a:p>
            <a:pPr lvl="1"/>
            <a:r>
              <a:rPr lang="en-US" dirty="0"/>
              <a:t>Constants are written in all uppercase</a:t>
            </a:r>
          </a:p>
          <a:p>
            <a:endParaRPr lang="en-US" dirty="0"/>
          </a:p>
        </p:txBody>
      </p:sp>
    </p:spTree>
    <p:extLst>
      <p:ext uri="{BB962C8B-B14F-4D97-AF65-F5344CB8AC3E}">
        <p14:creationId xmlns:p14="http://schemas.microsoft.com/office/powerpoint/2010/main" val="1019134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9D61E-23B1-CD9F-CABF-23BCDC3E0138}"/>
              </a:ext>
            </a:extLst>
          </p:cNvPr>
          <p:cNvSpPr>
            <a:spLocks noGrp="1"/>
          </p:cNvSpPr>
          <p:nvPr>
            <p:ph type="ctrTitle"/>
          </p:nvPr>
        </p:nvSpPr>
        <p:spPr>
          <a:xfrm>
            <a:off x="858853" y="548643"/>
            <a:ext cx="7437008" cy="3635797"/>
          </a:xfrm>
        </p:spPr>
        <p:txBody>
          <a:bodyPr anchor="t">
            <a:normAutofit/>
          </a:bodyPr>
          <a:lstStyle/>
          <a:p>
            <a:pPr algn="l"/>
            <a:r>
              <a:rPr lang="en-US" sz="7000" dirty="0"/>
              <a:t>TUTORIAL #3: Stock Transaction</a:t>
            </a:r>
          </a:p>
        </p:txBody>
      </p:sp>
    </p:spTree>
    <p:extLst>
      <p:ext uri="{BB962C8B-B14F-4D97-AF65-F5344CB8AC3E}">
        <p14:creationId xmlns:p14="http://schemas.microsoft.com/office/powerpoint/2010/main" val="387138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766F-CCDF-2CF9-B866-3CD2F98A852B}"/>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63DF7FAB-FF31-D095-3CE5-D8588B881ACE}"/>
              </a:ext>
            </a:extLst>
          </p:cNvPr>
          <p:cNvSpPr>
            <a:spLocks noGrp="1"/>
          </p:cNvSpPr>
          <p:nvPr>
            <p:ph idx="1"/>
          </p:nvPr>
        </p:nvSpPr>
        <p:spPr/>
        <p:txBody>
          <a:bodyPr>
            <a:normAutofit fontScale="92500" lnSpcReduction="10000"/>
          </a:bodyPr>
          <a:lstStyle/>
          <a:p>
            <a:pPr marL="0" indent="0">
              <a:buNone/>
            </a:pPr>
            <a:r>
              <a:rPr lang="en-US" dirty="0"/>
              <a:t>Last month, Joe purchased some stock in Acme Software, Inc. Here are the details of the purchase:</a:t>
            </a:r>
          </a:p>
          <a:p>
            <a:pPr marL="0" indent="0">
              <a:buNone/>
            </a:pPr>
            <a:r>
              <a:rPr lang="en-US" dirty="0"/>
              <a:t>	The number of shares that Joe purchased was 2,000</a:t>
            </a:r>
          </a:p>
          <a:p>
            <a:pPr marL="0" indent="0">
              <a:buNone/>
            </a:pPr>
            <a:r>
              <a:rPr lang="en-US" dirty="0"/>
              <a:t>	When Joe purchased the stock, he paid $40.00 per share</a:t>
            </a:r>
          </a:p>
          <a:p>
            <a:pPr marL="0" indent="0">
              <a:buNone/>
            </a:pPr>
            <a:r>
              <a:rPr lang="en-US" dirty="0"/>
              <a:t>	Joe paid his stockbroker a commission that amounted to 3% of the amount he paid 	for the stock</a:t>
            </a:r>
          </a:p>
          <a:p>
            <a:pPr marL="0" indent="0">
              <a:buNone/>
            </a:pPr>
            <a:r>
              <a:rPr lang="en-US" dirty="0"/>
              <a:t>Two weeks later, Joe sold the stock. Here are the details of the sale</a:t>
            </a:r>
          </a:p>
          <a:p>
            <a:pPr marL="0" indent="0">
              <a:buNone/>
            </a:pPr>
            <a:r>
              <a:rPr lang="en-US" dirty="0"/>
              <a:t>	The number of shares that Joe sold was 2,000</a:t>
            </a:r>
          </a:p>
          <a:p>
            <a:pPr marL="0" indent="0">
              <a:buNone/>
            </a:pPr>
            <a:r>
              <a:rPr lang="en-US" dirty="0"/>
              <a:t>	He sold the stock for $42.75 per share</a:t>
            </a:r>
          </a:p>
          <a:p>
            <a:pPr marL="0" indent="0">
              <a:buNone/>
            </a:pPr>
            <a:r>
              <a:rPr lang="en-US" dirty="0"/>
              <a:t>	He paid his stockbroker another commission that amounted to 3% of the amount he 	received for the stock</a:t>
            </a:r>
          </a:p>
        </p:txBody>
      </p:sp>
    </p:spTree>
    <p:extLst>
      <p:ext uri="{BB962C8B-B14F-4D97-AF65-F5344CB8AC3E}">
        <p14:creationId xmlns:p14="http://schemas.microsoft.com/office/powerpoint/2010/main" val="79712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0C2C-8E33-55C8-B1DD-096AEF41B4FF}"/>
              </a:ext>
            </a:extLst>
          </p:cNvPr>
          <p:cNvSpPr>
            <a:spLocks noGrp="1"/>
          </p:cNvSpPr>
          <p:nvPr>
            <p:ph type="title"/>
          </p:nvPr>
        </p:nvSpPr>
        <p:spPr/>
        <p:txBody>
          <a:bodyPr/>
          <a:lstStyle/>
          <a:p>
            <a:r>
              <a:rPr lang="en-US" dirty="0"/>
              <a:t>Task Description</a:t>
            </a:r>
            <a:br>
              <a:rPr lang="en-US" dirty="0"/>
            </a:br>
            <a:endParaRPr lang="en-US" dirty="0"/>
          </a:p>
        </p:txBody>
      </p:sp>
      <p:sp>
        <p:nvSpPr>
          <p:cNvPr id="3" name="Content Placeholder 2">
            <a:extLst>
              <a:ext uri="{FF2B5EF4-FFF2-40B4-BE49-F238E27FC236}">
                <a16:creationId xmlns:a16="http://schemas.microsoft.com/office/drawing/2014/main" id="{5FF3CC6E-4FDC-E73A-4F9A-4FE9EA984D60}"/>
              </a:ext>
            </a:extLst>
          </p:cNvPr>
          <p:cNvSpPr>
            <a:spLocks noGrp="1"/>
          </p:cNvSpPr>
          <p:nvPr>
            <p:ph idx="1"/>
          </p:nvPr>
        </p:nvSpPr>
        <p:spPr/>
        <p:txBody>
          <a:bodyPr/>
          <a:lstStyle/>
          <a:p>
            <a:pPr marL="0" indent="0">
              <a:buNone/>
            </a:pPr>
            <a:r>
              <a:rPr lang="en-US" dirty="0"/>
              <a:t>Write a program that displays the following information:</a:t>
            </a:r>
          </a:p>
          <a:p>
            <a:pPr marL="0" indent="0">
              <a:buNone/>
            </a:pPr>
            <a:r>
              <a:rPr lang="en-US" dirty="0"/>
              <a:t>	The amount of money Joe paid for the stock</a:t>
            </a:r>
          </a:p>
          <a:p>
            <a:pPr marL="0" indent="0">
              <a:buNone/>
            </a:pPr>
            <a:r>
              <a:rPr lang="en-US" dirty="0"/>
              <a:t>	The amount of commission Joe paid his broker when he bought the stock</a:t>
            </a:r>
          </a:p>
          <a:p>
            <a:pPr marL="0" indent="0">
              <a:buNone/>
            </a:pPr>
            <a:r>
              <a:rPr lang="en-US" dirty="0"/>
              <a:t>	The amount for which Joe sold the stock</a:t>
            </a:r>
          </a:p>
          <a:p>
            <a:pPr marL="0" indent="0">
              <a:buNone/>
            </a:pPr>
            <a:r>
              <a:rPr lang="en-US" dirty="0"/>
              <a:t>	The amount of commission Joe paid his broker when he sold the stock</a:t>
            </a:r>
          </a:p>
          <a:p>
            <a:pPr marL="0" indent="0">
              <a:buNone/>
            </a:pPr>
            <a:r>
              <a:rPr lang="en-US" dirty="0"/>
              <a:t>	Display the amount of money that Joe had left when he sold the stock and paid 	his broker (both times). IF this amount is positive, then Joe made a profit. If the 	amount is negative, then Joe lost money.</a:t>
            </a:r>
          </a:p>
        </p:txBody>
      </p:sp>
    </p:spTree>
    <p:extLst>
      <p:ext uri="{BB962C8B-B14F-4D97-AF65-F5344CB8AC3E}">
        <p14:creationId xmlns:p14="http://schemas.microsoft.com/office/powerpoint/2010/main" val="2925382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837E6-CFF0-32E5-9C8E-4E54423AE785}"/>
              </a:ext>
            </a:extLst>
          </p:cNvPr>
          <p:cNvSpPr>
            <a:spLocks noGrp="1"/>
          </p:cNvSpPr>
          <p:nvPr>
            <p:ph type="title"/>
          </p:nvPr>
        </p:nvSpPr>
        <p:spPr>
          <a:xfrm>
            <a:off x="614678" y="548640"/>
            <a:ext cx="10872216" cy="1133856"/>
          </a:xfrm>
        </p:spPr>
        <p:txBody>
          <a:bodyPr anchor="t">
            <a:normAutofit/>
          </a:bodyPr>
          <a:lstStyle/>
          <a:p>
            <a:r>
              <a:rPr lang="en-US" dirty="0"/>
              <a:t>New Topics</a:t>
            </a:r>
          </a:p>
        </p:txBody>
      </p:sp>
      <p:sp>
        <p:nvSpPr>
          <p:cNvPr id="3" name="Content Placeholder 2">
            <a:extLst>
              <a:ext uri="{FF2B5EF4-FFF2-40B4-BE49-F238E27FC236}">
                <a16:creationId xmlns:a16="http://schemas.microsoft.com/office/drawing/2014/main" id="{EB125FE8-E71F-3DB8-9638-944FC75F9F9A}"/>
              </a:ext>
            </a:extLst>
          </p:cNvPr>
          <p:cNvSpPr>
            <a:spLocks noGrp="1"/>
          </p:cNvSpPr>
          <p:nvPr>
            <p:ph idx="1"/>
          </p:nvPr>
        </p:nvSpPr>
        <p:spPr>
          <a:xfrm>
            <a:off x="7177176" y="1792224"/>
            <a:ext cx="4307527" cy="4517136"/>
          </a:xfrm>
        </p:spPr>
        <p:txBody>
          <a:bodyPr anchor="t">
            <a:normAutofit/>
          </a:bodyPr>
          <a:lstStyle/>
          <a:p>
            <a:pPr>
              <a:lnSpc>
                <a:spcPct val="110000"/>
              </a:lnSpc>
            </a:pPr>
            <a:r>
              <a:rPr lang="en-US" sz="1800" dirty="0"/>
              <a:t>The if Statement</a:t>
            </a:r>
          </a:p>
          <a:p>
            <a:pPr lvl="1">
              <a:lnSpc>
                <a:spcPct val="110000"/>
              </a:lnSpc>
            </a:pPr>
            <a:r>
              <a:rPr lang="en-US" dirty="0"/>
              <a:t>A control structure is a logical design that controls the order in which a set of statements execute.</a:t>
            </a:r>
          </a:p>
          <a:p>
            <a:pPr lvl="1">
              <a:lnSpc>
                <a:spcPct val="110000"/>
              </a:lnSpc>
            </a:pPr>
            <a:r>
              <a:rPr lang="en-US" dirty="0"/>
              <a:t>A sequence structure is a set of statements that execute in the order they appear as.</a:t>
            </a:r>
          </a:p>
          <a:p>
            <a:pPr lvl="1">
              <a:lnSpc>
                <a:spcPct val="110000"/>
              </a:lnSpc>
            </a:pPr>
            <a:r>
              <a:rPr lang="en-US" dirty="0"/>
              <a:t>A decision structures execute a set of statements only under certain circumstances.</a:t>
            </a:r>
          </a:p>
          <a:p>
            <a:pPr lvl="1">
              <a:lnSpc>
                <a:spcPct val="110000"/>
              </a:lnSpc>
            </a:pPr>
            <a:r>
              <a:rPr lang="en-US" dirty="0"/>
              <a:t>Format is: if (argument) (logical operator) (argument):</a:t>
            </a:r>
          </a:p>
          <a:p>
            <a:pPr lvl="1">
              <a:lnSpc>
                <a:spcPct val="110000"/>
              </a:lnSpc>
            </a:pPr>
            <a:endParaRPr lang="en-US" dirty="0"/>
          </a:p>
          <a:p>
            <a:pPr marL="228600" lvl="1" indent="0">
              <a:lnSpc>
                <a:spcPct val="110000"/>
              </a:lnSpc>
              <a:buNone/>
            </a:pPr>
            <a:endParaRPr lang="en-US" dirty="0"/>
          </a:p>
        </p:txBody>
      </p:sp>
      <p:pic>
        <p:nvPicPr>
          <p:cNvPr id="4" name="Picture 3" descr="A screenshot of a computer&#10;&#10;Description automatically generated">
            <a:extLst>
              <a:ext uri="{FF2B5EF4-FFF2-40B4-BE49-F238E27FC236}">
                <a16:creationId xmlns:a16="http://schemas.microsoft.com/office/drawing/2014/main" id="{4BABEF22-5FE0-9863-68D3-92C88996D224}"/>
              </a:ext>
            </a:extLst>
          </p:cNvPr>
          <p:cNvPicPr>
            <a:picLocks noChangeAspect="1"/>
          </p:cNvPicPr>
          <p:nvPr/>
        </p:nvPicPr>
        <p:blipFill>
          <a:blip r:embed="rId2"/>
          <a:stretch>
            <a:fillRect/>
          </a:stretch>
        </p:blipFill>
        <p:spPr>
          <a:xfrm>
            <a:off x="731520" y="1792223"/>
            <a:ext cx="6113926" cy="2506710"/>
          </a:xfrm>
          <a:prstGeom prst="rect">
            <a:avLst/>
          </a:prstGeom>
        </p:spPr>
      </p:pic>
    </p:spTree>
    <p:extLst>
      <p:ext uri="{BB962C8B-B14F-4D97-AF65-F5344CB8AC3E}">
        <p14:creationId xmlns:p14="http://schemas.microsoft.com/office/powerpoint/2010/main" val="1319289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6EB8-1285-F8CA-B1DF-0F88A8F19434}"/>
              </a:ext>
            </a:extLst>
          </p:cNvPr>
          <p:cNvSpPr>
            <a:spLocks noGrp="1"/>
          </p:cNvSpPr>
          <p:nvPr>
            <p:ph type="title"/>
          </p:nvPr>
        </p:nvSpPr>
        <p:spPr/>
        <p:txBody>
          <a:bodyPr/>
          <a:lstStyle/>
          <a:p>
            <a:r>
              <a:rPr lang="en-US" dirty="0"/>
              <a:t>Topics Cont.</a:t>
            </a:r>
          </a:p>
        </p:txBody>
      </p:sp>
      <p:sp>
        <p:nvSpPr>
          <p:cNvPr id="3" name="Content Placeholder 2">
            <a:extLst>
              <a:ext uri="{FF2B5EF4-FFF2-40B4-BE49-F238E27FC236}">
                <a16:creationId xmlns:a16="http://schemas.microsoft.com/office/drawing/2014/main" id="{3E03E019-0DF1-D7B6-B7C5-E4E231199C63}"/>
              </a:ext>
            </a:extLst>
          </p:cNvPr>
          <p:cNvSpPr>
            <a:spLocks noGrp="1"/>
          </p:cNvSpPr>
          <p:nvPr>
            <p:ph idx="1"/>
          </p:nvPr>
        </p:nvSpPr>
        <p:spPr/>
        <p:txBody>
          <a:bodyPr>
            <a:normAutofit lnSpcReduction="10000"/>
          </a:bodyPr>
          <a:lstStyle/>
          <a:p>
            <a:r>
              <a:rPr lang="en-US" dirty="0"/>
              <a:t>The if-else statement</a:t>
            </a:r>
          </a:p>
          <a:p>
            <a:pPr lvl="1"/>
            <a:r>
              <a:rPr lang="en-US" dirty="0"/>
              <a:t>The dual alternative decision structure has two possible paths of execution, one path is taken if a condition is true, the other path is taken if the condition is false.</a:t>
            </a:r>
          </a:p>
          <a:p>
            <a:pPr lvl="1"/>
            <a:r>
              <a:rPr lang="en-US" dirty="0"/>
              <a:t>The if clause and the else clause need to be aligned.</a:t>
            </a:r>
          </a:p>
          <a:p>
            <a:pPr lvl="1"/>
            <a:r>
              <a:rPr lang="en-US" dirty="0"/>
              <a:t>Blocks of code follow indented after each clause.</a:t>
            </a:r>
          </a:p>
          <a:p>
            <a:r>
              <a:rPr lang="en-US" dirty="0"/>
              <a:t>Comparing Strings</a:t>
            </a:r>
          </a:p>
          <a:p>
            <a:pPr lvl="1"/>
            <a:r>
              <a:rPr lang="en-US" dirty="0"/>
              <a:t>Using equal operator to compare strings. (==)</a:t>
            </a:r>
          </a:p>
          <a:p>
            <a:pPr lvl="1"/>
            <a:r>
              <a:rPr lang="en-US" dirty="0"/>
              <a:t>Note: Python is case-sensitive</a:t>
            </a:r>
          </a:p>
          <a:p>
            <a:pPr lvl="1"/>
            <a:r>
              <a:rPr lang="en-US" dirty="0"/>
              <a:t>When a program compares characters, it compares the codes for the character.</a:t>
            </a:r>
          </a:p>
          <a:p>
            <a:pPr lvl="1"/>
            <a:r>
              <a:rPr lang="en-US" dirty="0"/>
              <a:t>If the length of the string is the same, it compares code.</a:t>
            </a:r>
          </a:p>
          <a:p>
            <a:pPr lvl="1"/>
            <a:r>
              <a:rPr lang="en-US" dirty="0"/>
              <a:t>If the length of the strings is not the same, it will consider the shorter string less than the longer one.</a:t>
            </a:r>
          </a:p>
          <a:p>
            <a:endParaRPr lang="en-US" dirty="0"/>
          </a:p>
          <a:p>
            <a:endParaRPr lang="en-US" dirty="0"/>
          </a:p>
        </p:txBody>
      </p:sp>
    </p:spTree>
    <p:extLst>
      <p:ext uri="{BB962C8B-B14F-4D97-AF65-F5344CB8AC3E}">
        <p14:creationId xmlns:p14="http://schemas.microsoft.com/office/powerpoint/2010/main" val="820110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D69DD-5472-31DA-0B7A-4EB10349B099}"/>
              </a:ext>
            </a:extLst>
          </p:cNvPr>
          <p:cNvSpPr>
            <a:spLocks noGrp="1"/>
          </p:cNvSpPr>
          <p:nvPr>
            <p:ph type="title"/>
          </p:nvPr>
        </p:nvSpPr>
        <p:spPr>
          <a:xfrm>
            <a:off x="612648" y="1114923"/>
            <a:ext cx="4621553" cy="1360728"/>
          </a:xfrm>
        </p:spPr>
        <p:txBody>
          <a:bodyPr anchor="b">
            <a:normAutofit/>
          </a:bodyPr>
          <a:lstStyle/>
          <a:p>
            <a:r>
              <a:rPr lang="en-US" dirty="0"/>
              <a:t>New Topics Cont.</a:t>
            </a:r>
          </a:p>
        </p:txBody>
      </p:sp>
      <p:sp>
        <p:nvSpPr>
          <p:cNvPr id="3" name="Content Placeholder 2">
            <a:extLst>
              <a:ext uri="{FF2B5EF4-FFF2-40B4-BE49-F238E27FC236}">
                <a16:creationId xmlns:a16="http://schemas.microsoft.com/office/drawing/2014/main" id="{171620DC-6D02-5C7A-BFFB-B471ED79B974}"/>
              </a:ext>
            </a:extLst>
          </p:cNvPr>
          <p:cNvSpPr>
            <a:spLocks noGrp="1"/>
          </p:cNvSpPr>
          <p:nvPr>
            <p:ph idx="1"/>
          </p:nvPr>
        </p:nvSpPr>
        <p:spPr>
          <a:xfrm>
            <a:off x="612648" y="2584058"/>
            <a:ext cx="4621553" cy="3159018"/>
          </a:xfrm>
        </p:spPr>
        <p:txBody>
          <a:bodyPr>
            <a:normAutofit/>
          </a:bodyPr>
          <a:lstStyle/>
          <a:p>
            <a:r>
              <a:rPr lang="en-US" sz="1800" dirty="0"/>
              <a:t>Nested Decision Structures</a:t>
            </a:r>
          </a:p>
          <a:p>
            <a:r>
              <a:rPr lang="en-US" sz="1800" dirty="0"/>
              <a:t>if-</a:t>
            </a:r>
            <a:r>
              <a:rPr lang="en-US" sz="1800" dirty="0" err="1"/>
              <a:t>elif</a:t>
            </a:r>
            <a:r>
              <a:rPr lang="en-US" sz="1800" dirty="0"/>
              <a:t>-else Statements</a:t>
            </a:r>
          </a:p>
          <a:p>
            <a:pPr lvl="1"/>
            <a:r>
              <a:rPr lang="en-US" sz="1400" dirty="0"/>
              <a:t>Clauses are all aligned</a:t>
            </a:r>
          </a:p>
          <a:p>
            <a:pPr lvl="1"/>
            <a:r>
              <a:rPr lang="en-US" sz="1400" dirty="0"/>
              <a:t>An advantage when there are complex conditions</a:t>
            </a:r>
          </a:p>
          <a:p>
            <a:pPr lvl="1"/>
            <a:r>
              <a:rPr lang="en-US" sz="1400" dirty="0"/>
              <a:t>elif is a condition tested if the first proves false, else is executed if none other conditions are met</a:t>
            </a:r>
          </a:p>
          <a:p>
            <a:pPr lvl="1"/>
            <a:endParaRPr lang="en-US" dirty="0"/>
          </a:p>
        </p:txBody>
      </p:sp>
      <p:pic>
        <p:nvPicPr>
          <p:cNvPr id="4" name="Picture 3" descr="The figure illustrates a nested decision structure in a flowchart.">
            <a:extLst>
              <a:ext uri="{FF2B5EF4-FFF2-40B4-BE49-F238E27FC236}">
                <a16:creationId xmlns:a16="http://schemas.microsoft.com/office/drawing/2014/main" id="{D95E3499-6B88-61AB-F407-AEC3BEC13A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5691261" y="1422263"/>
            <a:ext cx="5837780" cy="4013473"/>
          </a:xfrm>
          <a:prstGeom prst="rect">
            <a:avLst/>
          </a:prstGeom>
          <a:noFill/>
        </p:spPr>
      </p:pic>
    </p:spTree>
    <p:extLst>
      <p:ext uri="{BB962C8B-B14F-4D97-AF65-F5344CB8AC3E}">
        <p14:creationId xmlns:p14="http://schemas.microsoft.com/office/powerpoint/2010/main" val="2720960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9B8B4-6AA0-6EC2-5180-35BA3CFC2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389FFD18-F576-1ACA-FB34-C25F493D8A21}"/>
              </a:ext>
            </a:extLst>
          </p:cNvPr>
          <p:cNvPicPr>
            <a:picLocks noChangeAspect="1"/>
          </p:cNvPicPr>
          <p:nvPr/>
        </p:nvPicPr>
        <p:blipFill rotWithShape="1">
          <a:blip r:embed="rId2"/>
          <a:srcRect r="-1" b="5471"/>
          <a:stretch/>
        </p:blipFill>
        <p:spPr>
          <a:xfrm>
            <a:off x="731520" y="1775012"/>
            <a:ext cx="6355080" cy="4534348"/>
          </a:xfrm>
          <a:prstGeom prst="rect">
            <a:avLst/>
          </a:prstGeom>
        </p:spPr>
      </p:pic>
      <p:sp>
        <p:nvSpPr>
          <p:cNvPr id="2" name="Title 1">
            <a:extLst>
              <a:ext uri="{FF2B5EF4-FFF2-40B4-BE49-F238E27FC236}">
                <a16:creationId xmlns:a16="http://schemas.microsoft.com/office/drawing/2014/main" id="{7B0AC764-3E06-B3AC-BDC2-A69360A6E134}"/>
              </a:ext>
            </a:extLst>
          </p:cNvPr>
          <p:cNvSpPr>
            <a:spLocks noGrp="1"/>
          </p:cNvSpPr>
          <p:nvPr>
            <p:ph type="title"/>
          </p:nvPr>
        </p:nvSpPr>
        <p:spPr>
          <a:xfrm>
            <a:off x="612647" y="548640"/>
            <a:ext cx="10872216" cy="1132258"/>
          </a:xfrm>
        </p:spPr>
        <p:txBody>
          <a:bodyPr anchor="t">
            <a:normAutofit/>
          </a:bodyPr>
          <a:lstStyle/>
          <a:p>
            <a:r>
              <a:rPr lang="en-US" dirty="0"/>
              <a:t>New Topics Cont.</a:t>
            </a:r>
          </a:p>
        </p:txBody>
      </p:sp>
      <p:sp>
        <p:nvSpPr>
          <p:cNvPr id="3" name="Content Placeholder 2">
            <a:extLst>
              <a:ext uri="{FF2B5EF4-FFF2-40B4-BE49-F238E27FC236}">
                <a16:creationId xmlns:a16="http://schemas.microsoft.com/office/drawing/2014/main" id="{E5F9B7CA-EA98-399C-9A46-20597FC9CE47}"/>
              </a:ext>
            </a:extLst>
          </p:cNvPr>
          <p:cNvSpPr>
            <a:spLocks noGrp="1"/>
          </p:cNvSpPr>
          <p:nvPr>
            <p:ph idx="1"/>
          </p:nvPr>
        </p:nvSpPr>
        <p:spPr>
          <a:xfrm>
            <a:off x="7485529" y="1775012"/>
            <a:ext cx="3999334" cy="4534348"/>
          </a:xfrm>
        </p:spPr>
        <p:txBody>
          <a:bodyPr>
            <a:normAutofit/>
          </a:bodyPr>
          <a:lstStyle/>
          <a:p>
            <a:r>
              <a:rPr lang="en-US" sz="1800" dirty="0"/>
              <a:t>Logical Operators</a:t>
            </a:r>
          </a:p>
          <a:p>
            <a:r>
              <a:rPr lang="en-US" sz="1800" dirty="0"/>
              <a:t>Boolean Variables</a:t>
            </a:r>
          </a:p>
          <a:p>
            <a:pPr lvl="1"/>
            <a:r>
              <a:rPr lang="en-US" sz="1600" dirty="0"/>
              <a:t>Boolean variables reference True or False</a:t>
            </a:r>
          </a:p>
          <a:p>
            <a:pPr lvl="1"/>
            <a:r>
              <a:rPr lang="en-US" sz="1600" dirty="0"/>
              <a:t>A flag is a variable that signals when some condition exists in the program</a:t>
            </a:r>
          </a:p>
          <a:p>
            <a:pPr marL="0" indent="0">
              <a:buNone/>
            </a:pPr>
            <a:endParaRPr lang="en-US" sz="1800" dirty="0"/>
          </a:p>
          <a:p>
            <a:endParaRPr lang="en-US" sz="1800" dirty="0"/>
          </a:p>
          <a:p>
            <a:endParaRPr lang="en-US" sz="1800" dirty="0"/>
          </a:p>
        </p:txBody>
      </p:sp>
    </p:spTree>
    <p:extLst>
      <p:ext uri="{BB962C8B-B14F-4D97-AF65-F5344CB8AC3E}">
        <p14:creationId xmlns:p14="http://schemas.microsoft.com/office/powerpoint/2010/main" val="366616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4896C40-77E0-F682-FB18-BDCD67A9324A}"/>
              </a:ext>
            </a:extLst>
          </p:cNvPr>
          <p:cNvSpPr>
            <a:spLocks noGrp="1"/>
          </p:cNvSpPr>
          <p:nvPr>
            <p:ph type="ctrTitle"/>
          </p:nvPr>
        </p:nvSpPr>
        <p:spPr>
          <a:xfrm>
            <a:off x="618007" y="548643"/>
            <a:ext cx="6424690" cy="3635797"/>
          </a:xfrm>
        </p:spPr>
        <p:txBody>
          <a:bodyPr anchor="t">
            <a:normAutofit/>
          </a:bodyPr>
          <a:lstStyle/>
          <a:p>
            <a:pPr algn="l"/>
            <a:r>
              <a:rPr lang="en-US" sz="6000"/>
              <a:t>TUTORIAL #4: ROULETTE WHEEL COLORS</a:t>
            </a:r>
          </a:p>
        </p:txBody>
      </p:sp>
    </p:spTree>
    <p:extLst>
      <p:ext uri="{BB962C8B-B14F-4D97-AF65-F5344CB8AC3E}">
        <p14:creationId xmlns:p14="http://schemas.microsoft.com/office/powerpoint/2010/main" val="81739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0183-B999-D0BA-F740-01F8B1F4FE60}"/>
              </a:ext>
            </a:extLst>
          </p:cNvPr>
          <p:cNvSpPr>
            <a:spLocks noGrp="1"/>
          </p:cNvSpPr>
          <p:nvPr>
            <p:ph type="title"/>
          </p:nvPr>
        </p:nvSpPr>
        <p:spPr/>
        <p:txBody>
          <a:bodyPr/>
          <a:lstStyle/>
          <a:p>
            <a:r>
              <a:rPr lang="en-US" dirty="0"/>
              <a:t>Topics Covered</a:t>
            </a:r>
          </a:p>
        </p:txBody>
      </p:sp>
      <p:sp>
        <p:nvSpPr>
          <p:cNvPr id="3" name="Content Placeholder 2">
            <a:extLst>
              <a:ext uri="{FF2B5EF4-FFF2-40B4-BE49-F238E27FC236}">
                <a16:creationId xmlns:a16="http://schemas.microsoft.com/office/drawing/2014/main" id="{6628BA65-4B2B-0832-9E37-44A2B82968DF}"/>
              </a:ext>
            </a:extLst>
          </p:cNvPr>
          <p:cNvSpPr>
            <a:spLocks noGrp="1"/>
          </p:cNvSpPr>
          <p:nvPr>
            <p:ph idx="1"/>
          </p:nvPr>
        </p:nvSpPr>
        <p:spPr/>
        <p:txBody>
          <a:bodyPr/>
          <a:lstStyle/>
          <a:p>
            <a:r>
              <a:rPr lang="en-US" b="1" dirty="0"/>
              <a:t>Variables</a:t>
            </a:r>
          </a:p>
          <a:p>
            <a:pPr lvl="1"/>
            <a:r>
              <a:rPr lang="en-US" dirty="0"/>
              <a:t>A </a:t>
            </a:r>
            <a:r>
              <a:rPr lang="en-US" dirty="0">
                <a:solidFill>
                  <a:schemeClr val="accent1"/>
                </a:solidFill>
              </a:rPr>
              <a:t>variable</a:t>
            </a:r>
            <a:r>
              <a:rPr lang="en-US" dirty="0"/>
              <a:t> is a name for storing data in the computer’s memory. </a:t>
            </a:r>
          </a:p>
          <a:p>
            <a:pPr lvl="1"/>
            <a:r>
              <a:rPr lang="en-US" dirty="0"/>
              <a:t>To create a </a:t>
            </a:r>
            <a:r>
              <a:rPr lang="en-US" dirty="0">
                <a:solidFill>
                  <a:schemeClr val="accent1"/>
                </a:solidFill>
              </a:rPr>
              <a:t>variable</a:t>
            </a:r>
            <a:r>
              <a:rPr lang="en-US" dirty="0"/>
              <a:t> and make it a reference, you must use an </a:t>
            </a:r>
            <a:r>
              <a:rPr lang="en-US" dirty="0">
                <a:solidFill>
                  <a:schemeClr val="accent1"/>
                </a:solidFill>
              </a:rPr>
              <a:t>assignment statement</a:t>
            </a:r>
            <a:r>
              <a:rPr lang="en-US" dirty="0"/>
              <a:t>.</a:t>
            </a:r>
          </a:p>
          <a:p>
            <a:r>
              <a:rPr lang="en-US" b="1" dirty="0"/>
              <a:t>User input</a:t>
            </a:r>
          </a:p>
          <a:p>
            <a:pPr lvl="1"/>
            <a:r>
              <a:rPr lang="en-US" dirty="0"/>
              <a:t>Python uses built-in input function to read input from the keyboard.</a:t>
            </a:r>
          </a:p>
          <a:p>
            <a:pPr lvl="1"/>
            <a:r>
              <a:rPr lang="en-US" dirty="0"/>
              <a:t>Input function inside an assignment statement: </a:t>
            </a:r>
            <a:r>
              <a:rPr lang="en-US" i="1" dirty="0">
                <a:solidFill>
                  <a:schemeClr val="accent1"/>
                </a:solidFill>
              </a:rPr>
              <a:t>variable = input(prompt)</a:t>
            </a:r>
          </a:p>
          <a:p>
            <a:pPr lvl="1"/>
            <a:r>
              <a:rPr lang="en-US" dirty="0">
                <a:solidFill>
                  <a:schemeClr val="accent1"/>
                </a:solidFill>
              </a:rPr>
              <a:t>Prompt</a:t>
            </a:r>
            <a:r>
              <a:rPr lang="en-US" dirty="0"/>
              <a:t> is a string that is displayed on the screen and instructs the user to enter a value.</a:t>
            </a:r>
          </a:p>
          <a:p>
            <a:pPr lvl="1"/>
            <a:r>
              <a:rPr lang="en-US" dirty="0"/>
              <a:t>Input function defaults to returning a </a:t>
            </a:r>
            <a:r>
              <a:rPr lang="en-US" dirty="0">
                <a:solidFill>
                  <a:schemeClr val="accent1"/>
                </a:solidFill>
              </a:rPr>
              <a:t>string</a:t>
            </a:r>
            <a:r>
              <a:rPr lang="en-US" dirty="0"/>
              <a:t>, even if numeric data is entered. To store numeric values from the input function, Python uses built-in functions </a:t>
            </a:r>
            <a:r>
              <a:rPr lang="en-US" i="1" dirty="0">
                <a:solidFill>
                  <a:schemeClr val="accent1"/>
                </a:solidFill>
              </a:rPr>
              <a:t>int(argument) </a:t>
            </a:r>
            <a:r>
              <a:rPr lang="en-US" dirty="0"/>
              <a:t>and </a:t>
            </a:r>
            <a:r>
              <a:rPr lang="en-US" i="1" dirty="0">
                <a:solidFill>
                  <a:schemeClr val="accent1"/>
                </a:solidFill>
              </a:rPr>
              <a:t>float(argument)</a:t>
            </a:r>
          </a:p>
          <a:p>
            <a:pPr lvl="1"/>
            <a:endParaRPr lang="en-US" dirty="0"/>
          </a:p>
        </p:txBody>
      </p:sp>
    </p:spTree>
    <p:extLst>
      <p:ext uri="{BB962C8B-B14F-4D97-AF65-F5344CB8AC3E}">
        <p14:creationId xmlns:p14="http://schemas.microsoft.com/office/powerpoint/2010/main" val="10558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8B4D-D2A4-6A0E-B117-4F455B40FCD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89FD897-874A-B34E-7581-932646995101}"/>
              </a:ext>
            </a:extLst>
          </p:cNvPr>
          <p:cNvSpPr>
            <a:spLocks noGrp="1"/>
          </p:cNvSpPr>
          <p:nvPr>
            <p:ph idx="1"/>
          </p:nvPr>
        </p:nvSpPr>
        <p:spPr/>
        <p:txBody>
          <a:bodyPr>
            <a:normAutofit lnSpcReduction="10000"/>
          </a:bodyPr>
          <a:lstStyle/>
          <a:p>
            <a:pPr marL="0" indent="0">
              <a:buNone/>
            </a:pPr>
            <a:r>
              <a:rPr lang="en-US" dirty="0"/>
              <a:t>On a roulette wheel, the pockets are numbered from 0 to 36. The colors of the pockets are as follows:</a:t>
            </a:r>
          </a:p>
          <a:p>
            <a:r>
              <a:rPr lang="en-US" dirty="0"/>
              <a:t>Pocket 0 is green</a:t>
            </a:r>
          </a:p>
          <a:p>
            <a:r>
              <a:rPr lang="en-US" dirty="0"/>
              <a:t>For pockets 1 through 10, the odd-numbered pockets are red, and the even-numbered pockets are black</a:t>
            </a:r>
          </a:p>
          <a:p>
            <a:r>
              <a:rPr lang="en-US" dirty="0"/>
              <a:t>For pockets 11 through 18, the odd-numbered pockets are black, and the even-numbered pockets are red</a:t>
            </a:r>
          </a:p>
          <a:p>
            <a:r>
              <a:rPr lang="en-US" dirty="0"/>
              <a:t>For pockets 19 through 28, the odd-numbered pockets are red, and the even-numbered pockets are black</a:t>
            </a:r>
          </a:p>
          <a:p>
            <a:r>
              <a:rPr lang="en-US" dirty="0"/>
              <a:t>For pockets 29 through 36, the odd-numbered pockets are black, and the even-numbered pockets are red</a:t>
            </a:r>
          </a:p>
        </p:txBody>
      </p:sp>
    </p:spTree>
    <p:extLst>
      <p:ext uri="{BB962C8B-B14F-4D97-AF65-F5344CB8AC3E}">
        <p14:creationId xmlns:p14="http://schemas.microsoft.com/office/powerpoint/2010/main" val="1874852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AE1D-F2EE-5CC0-5572-80A92522208E}"/>
              </a:ext>
            </a:extLst>
          </p:cNvPr>
          <p:cNvSpPr>
            <a:spLocks noGrp="1"/>
          </p:cNvSpPr>
          <p:nvPr>
            <p:ph type="title"/>
          </p:nvPr>
        </p:nvSpPr>
        <p:spPr/>
        <p:txBody>
          <a:bodyPr/>
          <a:lstStyle/>
          <a:p>
            <a:r>
              <a:rPr lang="en-US" dirty="0"/>
              <a:t>Task Description</a:t>
            </a:r>
          </a:p>
        </p:txBody>
      </p:sp>
      <p:sp>
        <p:nvSpPr>
          <p:cNvPr id="3" name="Content Placeholder 2">
            <a:extLst>
              <a:ext uri="{FF2B5EF4-FFF2-40B4-BE49-F238E27FC236}">
                <a16:creationId xmlns:a16="http://schemas.microsoft.com/office/drawing/2014/main" id="{6AF27857-FB39-C4BE-8081-D30E43BD2B52}"/>
              </a:ext>
            </a:extLst>
          </p:cNvPr>
          <p:cNvSpPr>
            <a:spLocks noGrp="1"/>
          </p:cNvSpPr>
          <p:nvPr>
            <p:ph idx="1"/>
          </p:nvPr>
        </p:nvSpPr>
        <p:spPr/>
        <p:txBody>
          <a:bodyPr/>
          <a:lstStyle/>
          <a:p>
            <a:pPr marL="0" indent="0">
              <a:buNone/>
            </a:pPr>
            <a:r>
              <a:rPr lang="en-US" dirty="0"/>
              <a:t>Write a program that asks the user to enter a pocket number and displays whether the pocket is green, red, or black. The program should display an error message if the user enters a number that is outside the range of 0 through 36.</a:t>
            </a:r>
          </a:p>
        </p:txBody>
      </p:sp>
    </p:spTree>
    <p:extLst>
      <p:ext uri="{BB962C8B-B14F-4D97-AF65-F5344CB8AC3E}">
        <p14:creationId xmlns:p14="http://schemas.microsoft.com/office/powerpoint/2010/main" val="2041107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329988-FFDF-454D-3162-2E365D80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8776EEB-C88A-8D62-1E82-812D11FCDE06}"/>
              </a:ext>
            </a:extLst>
          </p:cNvPr>
          <p:cNvSpPr>
            <a:spLocks noGrp="1"/>
          </p:cNvSpPr>
          <p:nvPr>
            <p:ph type="ctrTitle"/>
          </p:nvPr>
        </p:nvSpPr>
        <p:spPr>
          <a:xfrm>
            <a:off x="858853" y="548643"/>
            <a:ext cx="7437008" cy="3635797"/>
          </a:xfrm>
        </p:spPr>
        <p:txBody>
          <a:bodyPr anchor="t">
            <a:normAutofit/>
          </a:bodyPr>
          <a:lstStyle/>
          <a:p>
            <a:pPr algn="l"/>
            <a:r>
              <a:rPr lang="en-US" sz="7000" dirty="0"/>
              <a:t>TUTORIAL #5: TIME CALCULATOR</a:t>
            </a:r>
          </a:p>
        </p:txBody>
      </p:sp>
    </p:spTree>
    <p:extLst>
      <p:ext uri="{BB962C8B-B14F-4D97-AF65-F5344CB8AC3E}">
        <p14:creationId xmlns:p14="http://schemas.microsoft.com/office/powerpoint/2010/main" val="730977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4132-43F2-098C-220E-A176F83CE603}"/>
              </a:ext>
            </a:extLst>
          </p:cNvPr>
          <p:cNvSpPr>
            <a:spLocks noGrp="1"/>
          </p:cNvSpPr>
          <p:nvPr>
            <p:ph type="title"/>
          </p:nvPr>
        </p:nvSpPr>
        <p:spPr/>
        <p:txBody>
          <a:bodyPr/>
          <a:lstStyle/>
          <a:p>
            <a:r>
              <a:rPr lang="en-US" dirty="0"/>
              <a:t>Task Description</a:t>
            </a:r>
          </a:p>
        </p:txBody>
      </p:sp>
      <p:sp>
        <p:nvSpPr>
          <p:cNvPr id="3" name="Content Placeholder 2">
            <a:extLst>
              <a:ext uri="{FF2B5EF4-FFF2-40B4-BE49-F238E27FC236}">
                <a16:creationId xmlns:a16="http://schemas.microsoft.com/office/drawing/2014/main" id="{D3293E95-D60A-B800-F709-16DB2533358D}"/>
              </a:ext>
            </a:extLst>
          </p:cNvPr>
          <p:cNvSpPr>
            <a:spLocks noGrp="1"/>
          </p:cNvSpPr>
          <p:nvPr>
            <p:ph idx="1"/>
          </p:nvPr>
        </p:nvSpPr>
        <p:spPr/>
        <p:txBody>
          <a:bodyPr/>
          <a:lstStyle/>
          <a:p>
            <a:pPr marL="0" indent="0">
              <a:buNone/>
            </a:pPr>
            <a:r>
              <a:rPr lang="en-US" dirty="0"/>
              <a:t>Write a program that asks the user to enter a number of seconds and works as the follows:</a:t>
            </a:r>
          </a:p>
          <a:p>
            <a:r>
              <a:rPr lang="en-US" dirty="0"/>
              <a:t>There are 60 seconds in a minute. If the number of seconds entered by the user is greater than or equal to 60, the program should convert the number of seconds to minutes and seconds</a:t>
            </a:r>
          </a:p>
          <a:p>
            <a:r>
              <a:rPr lang="en-US" dirty="0"/>
              <a:t>There are 3600 seconds in an hour. If the number of seconds entered by the user is greater than or equal to 3600, the program should convert the number of seconds to hours, minutes, and seconds.</a:t>
            </a:r>
          </a:p>
          <a:p>
            <a:r>
              <a:rPr lang="en-US" dirty="0"/>
              <a:t>There are 86,400 seconds in a day. If the number of seconds entered by the user is greater than or equal to 86,400, the program should convert the number of seconds to days, hours, minutes, and seconds.</a:t>
            </a:r>
          </a:p>
        </p:txBody>
      </p:sp>
    </p:spTree>
    <p:extLst>
      <p:ext uri="{BB962C8B-B14F-4D97-AF65-F5344CB8AC3E}">
        <p14:creationId xmlns:p14="http://schemas.microsoft.com/office/powerpoint/2010/main" val="2690222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8776-BEB9-F517-86D8-44A21E319439}"/>
              </a:ext>
            </a:extLst>
          </p:cNvPr>
          <p:cNvSpPr>
            <a:spLocks noGrp="1"/>
          </p:cNvSpPr>
          <p:nvPr>
            <p:ph type="title"/>
          </p:nvPr>
        </p:nvSpPr>
        <p:spPr/>
        <p:txBody>
          <a:bodyPr/>
          <a:lstStyle/>
          <a:p>
            <a:r>
              <a:rPr lang="en-US" dirty="0"/>
              <a:t>New Topics </a:t>
            </a:r>
          </a:p>
        </p:txBody>
      </p:sp>
      <p:sp>
        <p:nvSpPr>
          <p:cNvPr id="3" name="Content Placeholder 2">
            <a:extLst>
              <a:ext uri="{FF2B5EF4-FFF2-40B4-BE49-F238E27FC236}">
                <a16:creationId xmlns:a16="http://schemas.microsoft.com/office/drawing/2014/main" id="{33729944-AFC2-2D9B-1C24-476453B65A6A}"/>
              </a:ext>
            </a:extLst>
          </p:cNvPr>
          <p:cNvSpPr>
            <a:spLocks noGrp="1"/>
          </p:cNvSpPr>
          <p:nvPr>
            <p:ph idx="1"/>
          </p:nvPr>
        </p:nvSpPr>
        <p:spPr/>
        <p:txBody>
          <a:bodyPr/>
          <a:lstStyle/>
          <a:p>
            <a:r>
              <a:rPr lang="en-US" dirty="0"/>
              <a:t>Repetition Structures</a:t>
            </a:r>
          </a:p>
          <a:p>
            <a:pPr lvl="1"/>
            <a:r>
              <a:rPr lang="en-US" dirty="0"/>
              <a:t>Known as a LOOP</a:t>
            </a:r>
          </a:p>
          <a:p>
            <a:pPr lvl="1"/>
            <a:r>
              <a:rPr lang="en-US" dirty="0"/>
              <a:t>Condition-controlled loop uses a true/false condition to control the number of times that it repeats</a:t>
            </a:r>
          </a:p>
          <a:p>
            <a:pPr lvl="1"/>
            <a:r>
              <a:rPr lang="en-US" dirty="0"/>
              <a:t>A count-controlled loop repeats a specific number of times</a:t>
            </a:r>
          </a:p>
          <a:p>
            <a:r>
              <a:rPr lang="en-US" dirty="0"/>
              <a:t>While loop</a:t>
            </a:r>
          </a:p>
          <a:p>
            <a:pPr lvl="1"/>
            <a:r>
              <a:rPr lang="en-US" dirty="0"/>
              <a:t>Known as the pretest loop, it tests the condition before performing an iteration</a:t>
            </a:r>
          </a:p>
          <a:p>
            <a:pPr lvl="1"/>
            <a:r>
              <a:rPr lang="en-US" dirty="0"/>
              <a:t>Infinite loops do not have a way of stopping</a:t>
            </a:r>
          </a:p>
          <a:p>
            <a:pPr lvl="1"/>
            <a:r>
              <a:rPr lang="en-US" dirty="0"/>
              <a:t>Can be used as a controlled loop with a counter-variable</a:t>
            </a:r>
          </a:p>
          <a:p>
            <a:pPr lvl="1"/>
            <a:r>
              <a:rPr lang="en-US" dirty="0"/>
              <a:t>while condition: statement</a:t>
            </a:r>
          </a:p>
        </p:txBody>
      </p:sp>
    </p:spTree>
    <p:extLst>
      <p:ext uri="{BB962C8B-B14F-4D97-AF65-F5344CB8AC3E}">
        <p14:creationId xmlns:p14="http://schemas.microsoft.com/office/powerpoint/2010/main" val="1050080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769B-BF40-71B7-E00E-2C0E40AF4580}"/>
              </a:ext>
            </a:extLst>
          </p:cNvPr>
          <p:cNvSpPr>
            <a:spLocks noGrp="1"/>
          </p:cNvSpPr>
          <p:nvPr>
            <p:ph type="title"/>
          </p:nvPr>
        </p:nvSpPr>
        <p:spPr/>
        <p:txBody>
          <a:bodyPr/>
          <a:lstStyle/>
          <a:p>
            <a:r>
              <a:rPr lang="en-US" dirty="0"/>
              <a:t>New Topics Cont.</a:t>
            </a:r>
          </a:p>
        </p:txBody>
      </p:sp>
      <p:sp>
        <p:nvSpPr>
          <p:cNvPr id="3" name="Content Placeholder 2">
            <a:extLst>
              <a:ext uri="{FF2B5EF4-FFF2-40B4-BE49-F238E27FC236}">
                <a16:creationId xmlns:a16="http://schemas.microsoft.com/office/drawing/2014/main" id="{366F5827-E662-147D-E2DE-6AB8F7179E34}"/>
              </a:ext>
            </a:extLst>
          </p:cNvPr>
          <p:cNvSpPr>
            <a:spLocks noGrp="1"/>
          </p:cNvSpPr>
          <p:nvPr>
            <p:ph idx="1"/>
          </p:nvPr>
        </p:nvSpPr>
        <p:spPr/>
        <p:txBody>
          <a:bodyPr>
            <a:normAutofit lnSpcReduction="10000"/>
          </a:bodyPr>
          <a:lstStyle/>
          <a:p>
            <a:r>
              <a:rPr lang="en-US" dirty="0"/>
              <a:t>The for loop</a:t>
            </a:r>
          </a:p>
          <a:p>
            <a:pPr lvl="1"/>
            <a:r>
              <a:rPr lang="en-US" dirty="0"/>
              <a:t>for variable in [value1, value2, </a:t>
            </a:r>
            <a:r>
              <a:rPr lang="en-US" dirty="0" err="1"/>
              <a:t>etc</a:t>
            </a:r>
            <a:r>
              <a:rPr lang="en-US" dirty="0"/>
              <a:t>]:</a:t>
            </a:r>
          </a:p>
          <a:p>
            <a:pPr marL="228600" lvl="1" indent="0">
              <a:buNone/>
            </a:pPr>
            <a:r>
              <a:rPr lang="en-US" dirty="0"/>
              <a:t>	statement…</a:t>
            </a:r>
          </a:p>
          <a:p>
            <a:pPr lvl="2"/>
            <a:r>
              <a:rPr lang="en-US" dirty="0"/>
              <a:t>Python provides a built-in function called range</a:t>
            </a:r>
          </a:p>
          <a:p>
            <a:pPr lvl="2"/>
            <a:r>
              <a:rPr lang="en-US" dirty="0"/>
              <a:t>An </a:t>
            </a:r>
            <a:r>
              <a:rPr lang="en-US" dirty="0" err="1"/>
              <a:t>iterable</a:t>
            </a:r>
            <a:r>
              <a:rPr lang="en-US" dirty="0"/>
              <a:t> object is like a list, it contains a sequence of values that can be iterated over with something like a loop</a:t>
            </a:r>
          </a:p>
          <a:p>
            <a:pPr lvl="1"/>
            <a:r>
              <a:rPr lang="en-US" dirty="0"/>
              <a:t>Sentinels</a:t>
            </a:r>
          </a:p>
          <a:p>
            <a:pPr lvl="2"/>
            <a:r>
              <a:rPr lang="en-US" dirty="0"/>
              <a:t>A sentinel is a special value that marks the end of a sequence of values</a:t>
            </a:r>
          </a:p>
          <a:p>
            <a:pPr lvl="2"/>
            <a:r>
              <a:rPr lang="en-US" dirty="0"/>
              <a:t>A sentinel value must be distinctive enough that it will not be mistaken as a regular value in the sequence</a:t>
            </a:r>
          </a:p>
          <a:p>
            <a:pPr lvl="1"/>
            <a:r>
              <a:rPr lang="en-US" dirty="0"/>
              <a:t>Input Validation</a:t>
            </a:r>
          </a:p>
          <a:p>
            <a:pPr lvl="2"/>
            <a:r>
              <a:rPr lang="en-US" dirty="0"/>
              <a:t>Inspecting input to make sure it is valid before using it in computation. Done with a loop that iterates if an input variable references bad data.</a:t>
            </a:r>
          </a:p>
        </p:txBody>
      </p:sp>
    </p:spTree>
    <p:extLst>
      <p:ext uri="{BB962C8B-B14F-4D97-AF65-F5344CB8AC3E}">
        <p14:creationId xmlns:p14="http://schemas.microsoft.com/office/powerpoint/2010/main" val="347813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98D5-896C-9611-CE2F-DD309B9C7F23}"/>
              </a:ext>
            </a:extLst>
          </p:cNvPr>
          <p:cNvSpPr>
            <a:spLocks noGrp="1"/>
          </p:cNvSpPr>
          <p:nvPr>
            <p:ph type="title"/>
          </p:nvPr>
        </p:nvSpPr>
        <p:spPr/>
        <p:txBody>
          <a:bodyPr/>
          <a:lstStyle/>
          <a:p>
            <a:r>
              <a:rPr lang="en-US" dirty="0"/>
              <a:t>New Topics Cont.</a:t>
            </a:r>
          </a:p>
        </p:txBody>
      </p:sp>
      <p:sp>
        <p:nvSpPr>
          <p:cNvPr id="3" name="Content Placeholder 2">
            <a:extLst>
              <a:ext uri="{FF2B5EF4-FFF2-40B4-BE49-F238E27FC236}">
                <a16:creationId xmlns:a16="http://schemas.microsoft.com/office/drawing/2014/main" id="{115A3BE8-773A-98AE-276C-3A176CC0A4D0}"/>
              </a:ext>
            </a:extLst>
          </p:cNvPr>
          <p:cNvSpPr>
            <a:spLocks noGrp="1"/>
          </p:cNvSpPr>
          <p:nvPr>
            <p:ph idx="1"/>
          </p:nvPr>
        </p:nvSpPr>
        <p:spPr/>
        <p:txBody>
          <a:bodyPr/>
          <a:lstStyle/>
          <a:p>
            <a:r>
              <a:rPr lang="en-US" dirty="0"/>
              <a:t>Nested loops</a:t>
            </a:r>
          </a:p>
          <a:p>
            <a:pPr lvl="1"/>
            <a:r>
              <a:rPr lang="en-US" dirty="0"/>
              <a:t>A nested loop is a loop inside another loop</a:t>
            </a:r>
          </a:p>
          <a:p>
            <a:pPr lvl="1"/>
            <a:r>
              <a:rPr lang="en-US" dirty="0"/>
              <a:t>Inner loops go through all of their iterations for every single iteration of an outer loop</a:t>
            </a:r>
          </a:p>
          <a:p>
            <a:r>
              <a:rPr lang="en-US" dirty="0"/>
              <a:t>Using break, continue, and else with loops</a:t>
            </a:r>
          </a:p>
          <a:p>
            <a:pPr lvl="1"/>
            <a:r>
              <a:rPr lang="en-US" dirty="0"/>
              <a:t>The break statement causes a loop to terminate early</a:t>
            </a:r>
          </a:p>
          <a:p>
            <a:pPr lvl="1"/>
            <a:r>
              <a:rPr lang="en-US" dirty="0"/>
              <a:t>The continue statement causes the current iteration of a loop to end immediately and ignores all the statements. Then begins its next iteration.</a:t>
            </a:r>
          </a:p>
        </p:txBody>
      </p:sp>
    </p:spTree>
    <p:extLst>
      <p:ext uri="{BB962C8B-B14F-4D97-AF65-F5344CB8AC3E}">
        <p14:creationId xmlns:p14="http://schemas.microsoft.com/office/powerpoint/2010/main" val="2388967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FA4C277-A1D4-9FB2-8FD1-D62F3F809817}"/>
              </a:ext>
            </a:extLst>
          </p:cNvPr>
          <p:cNvSpPr>
            <a:spLocks noGrp="1"/>
          </p:cNvSpPr>
          <p:nvPr>
            <p:ph type="ctrTitle"/>
          </p:nvPr>
        </p:nvSpPr>
        <p:spPr>
          <a:xfrm>
            <a:off x="618007" y="548643"/>
            <a:ext cx="6424690" cy="3635797"/>
          </a:xfrm>
        </p:spPr>
        <p:txBody>
          <a:bodyPr anchor="t">
            <a:normAutofit/>
          </a:bodyPr>
          <a:lstStyle/>
          <a:p>
            <a:pPr algn="l"/>
            <a:r>
              <a:rPr lang="en-US" sz="6000" dirty="0"/>
              <a:t>TUTORIAL #6: CALCULATING FACTORIALS</a:t>
            </a:r>
          </a:p>
        </p:txBody>
      </p:sp>
    </p:spTree>
    <p:extLst>
      <p:ext uri="{BB962C8B-B14F-4D97-AF65-F5344CB8AC3E}">
        <p14:creationId xmlns:p14="http://schemas.microsoft.com/office/powerpoint/2010/main" val="402361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6014-9B3D-F7F2-A569-EB9E6E7AB87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58D4D3E1-4FA6-B407-377F-C6A0B3822D93}"/>
              </a:ext>
            </a:extLst>
          </p:cNvPr>
          <p:cNvSpPr>
            <a:spLocks noGrp="1"/>
          </p:cNvSpPr>
          <p:nvPr>
            <p:ph idx="1"/>
          </p:nvPr>
        </p:nvSpPr>
        <p:spPr/>
        <p:txBody>
          <a:bodyPr/>
          <a:lstStyle/>
          <a:p>
            <a:pPr marL="0" indent="0">
              <a:buNone/>
            </a:pPr>
            <a:r>
              <a:rPr lang="en-US" dirty="0"/>
              <a:t>In mathematics, the notation n! represents the factorial of the nonnegative integer n. The factorial of n is the product of all the nonnegative integers from 1 to n. for example:</a:t>
            </a:r>
          </a:p>
          <a:p>
            <a:pPr marL="0" indent="0">
              <a:buNone/>
            </a:pPr>
            <a:r>
              <a:rPr lang="en-US" dirty="0"/>
              <a:t>7! = 1 x 2 x 3 x 4 x 5 x 6 x 7 = 5,040</a:t>
            </a:r>
          </a:p>
          <a:p>
            <a:pPr marL="0" indent="0">
              <a:buNone/>
            </a:pPr>
            <a:endParaRPr lang="en-US" dirty="0"/>
          </a:p>
        </p:txBody>
      </p:sp>
    </p:spTree>
    <p:extLst>
      <p:ext uri="{BB962C8B-B14F-4D97-AF65-F5344CB8AC3E}">
        <p14:creationId xmlns:p14="http://schemas.microsoft.com/office/powerpoint/2010/main" val="2139794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5113-5D8C-1802-43F9-A6C3014FB1D5}"/>
              </a:ext>
            </a:extLst>
          </p:cNvPr>
          <p:cNvSpPr>
            <a:spLocks noGrp="1"/>
          </p:cNvSpPr>
          <p:nvPr>
            <p:ph type="title"/>
          </p:nvPr>
        </p:nvSpPr>
        <p:spPr/>
        <p:txBody>
          <a:bodyPr/>
          <a:lstStyle/>
          <a:p>
            <a:r>
              <a:rPr lang="en-US" dirty="0"/>
              <a:t>Task Description</a:t>
            </a:r>
          </a:p>
        </p:txBody>
      </p:sp>
      <p:sp>
        <p:nvSpPr>
          <p:cNvPr id="3" name="Content Placeholder 2">
            <a:extLst>
              <a:ext uri="{FF2B5EF4-FFF2-40B4-BE49-F238E27FC236}">
                <a16:creationId xmlns:a16="http://schemas.microsoft.com/office/drawing/2014/main" id="{22FB8752-D458-16CC-0895-50D0B4B83F7B}"/>
              </a:ext>
            </a:extLst>
          </p:cNvPr>
          <p:cNvSpPr>
            <a:spLocks noGrp="1"/>
          </p:cNvSpPr>
          <p:nvPr>
            <p:ph idx="1"/>
          </p:nvPr>
        </p:nvSpPr>
        <p:spPr/>
        <p:txBody>
          <a:bodyPr/>
          <a:lstStyle/>
          <a:p>
            <a:pPr marL="0" indent="0">
              <a:buNone/>
            </a:pPr>
            <a:r>
              <a:rPr lang="en-US" dirty="0"/>
              <a:t>Write a program that lets the user enter a nonnegative integer then uses a loop to calculate the factorial of that number. Display the factorial.</a:t>
            </a:r>
          </a:p>
        </p:txBody>
      </p:sp>
    </p:spTree>
    <p:extLst>
      <p:ext uri="{BB962C8B-B14F-4D97-AF65-F5344CB8AC3E}">
        <p14:creationId xmlns:p14="http://schemas.microsoft.com/office/powerpoint/2010/main" val="254125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F4672-D223-8DC9-F85B-0E26487BB14E}"/>
              </a:ext>
            </a:extLst>
          </p:cNvPr>
          <p:cNvSpPr>
            <a:spLocks noGrp="1"/>
          </p:cNvSpPr>
          <p:nvPr>
            <p:ph type="title"/>
          </p:nvPr>
        </p:nvSpPr>
        <p:spPr>
          <a:xfrm>
            <a:off x="614678" y="548640"/>
            <a:ext cx="10872216" cy="1133856"/>
          </a:xfrm>
        </p:spPr>
        <p:txBody>
          <a:bodyPr anchor="t">
            <a:normAutofit/>
          </a:bodyPr>
          <a:lstStyle/>
          <a:p>
            <a:r>
              <a:rPr lang="en-US" dirty="0"/>
              <a:t>Topics Covered </a:t>
            </a:r>
            <a:r>
              <a:rPr lang="en-US" dirty="0" err="1"/>
              <a:t>Con’t</a:t>
            </a:r>
            <a:endParaRPr lang="en-US" dirty="0"/>
          </a:p>
        </p:txBody>
      </p:sp>
      <p:sp>
        <p:nvSpPr>
          <p:cNvPr id="3" name="Content Placeholder 2">
            <a:extLst>
              <a:ext uri="{FF2B5EF4-FFF2-40B4-BE49-F238E27FC236}">
                <a16:creationId xmlns:a16="http://schemas.microsoft.com/office/drawing/2014/main" id="{7D6E3952-5AF2-6443-ED66-FE590E3C2886}"/>
              </a:ext>
            </a:extLst>
          </p:cNvPr>
          <p:cNvSpPr>
            <a:spLocks noGrp="1"/>
          </p:cNvSpPr>
          <p:nvPr>
            <p:ph idx="1"/>
          </p:nvPr>
        </p:nvSpPr>
        <p:spPr>
          <a:xfrm>
            <a:off x="7177176" y="1792224"/>
            <a:ext cx="4307527" cy="4517136"/>
          </a:xfrm>
        </p:spPr>
        <p:txBody>
          <a:bodyPr anchor="t">
            <a:normAutofit/>
          </a:bodyPr>
          <a:lstStyle/>
          <a:p>
            <a:r>
              <a:rPr lang="en-US" sz="1800" dirty="0"/>
              <a:t>Calculations</a:t>
            </a:r>
          </a:p>
          <a:p>
            <a:pPr lvl="1"/>
            <a:r>
              <a:rPr lang="en-US" dirty="0"/>
              <a:t>The programmer’s tool for performing calculations is math operators.</a:t>
            </a:r>
          </a:p>
          <a:p>
            <a:pPr lvl="1"/>
            <a:endParaRPr lang="en-US" dirty="0"/>
          </a:p>
        </p:txBody>
      </p:sp>
      <p:pic>
        <p:nvPicPr>
          <p:cNvPr id="4" name="Picture 3" descr="A screenshot of a computer&#10;&#10;Description automatically generated">
            <a:extLst>
              <a:ext uri="{FF2B5EF4-FFF2-40B4-BE49-F238E27FC236}">
                <a16:creationId xmlns:a16="http://schemas.microsoft.com/office/drawing/2014/main" id="{764691F7-9E0C-04DC-CB84-DA9677A816E3}"/>
              </a:ext>
            </a:extLst>
          </p:cNvPr>
          <p:cNvPicPr>
            <a:picLocks noChangeAspect="1"/>
          </p:cNvPicPr>
          <p:nvPr/>
        </p:nvPicPr>
        <p:blipFill>
          <a:blip r:embed="rId2"/>
          <a:stretch>
            <a:fillRect/>
          </a:stretch>
        </p:blipFill>
        <p:spPr>
          <a:xfrm>
            <a:off x="731520" y="1792223"/>
            <a:ext cx="6113926" cy="3694558"/>
          </a:xfrm>
          <a:prstGeom prst="rect">
            <a:avLst/>
          </a:prstGeom>
        </p:spPr>
      </p:pic>
    </p:spTree>
    <p:extLst>
      <p:ext uri="{BB962C8B-B14F-4D97-AF65-F5344CB8AC3E}">
        <p14:creationId xmlns:p14="http://schemas.microsoft.com/office/powerpoint/2010/main" val="1978958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E64736C3-73BB-BE32-13DF-ECAAC2A4BFA3}"/>
              </a:ext>
            </a:extLst>
          </p:cNvPr>
          <p:cNvSpPr>
            <a:spLocks noGrp="1"/>
          </p:cNvSpPr>
          <p:nvPr>
            <p:ph type="title"/>
          </p:nvPr>
        </p:nvSpPr>
        <p:spPr>
          <a:xfrm>
            <a:off x="618007" y="548643"/>
            <a:ext cx="6424690" cy="3635797"/>
          </a:xfrm>
        </p:spPr>
        <p:txBody>
          <a:bodyPr vert="horz" lIns="91440" tIns="45720" rIns="91440" bIns="45720" rtlCol="0" anchor="t">
            <a:normAutofit/>
          </a:bodyPr>
          <a:lstStyle/>
          <a:p>
            <a:r>
              <a:rPr lang="en-US" sz="6000" dirty="0"/>
              <a:t>TUTORIAL #7: POPULATION</a:t>
            </a:r>
          </a:p>
        </p:txBody>
      </p:sp>
    </p:spTree>
    <p:extLst>
      <p:ext uri="{BB962C8B-B14F-4D97-AF65-F5344CB8AC3E}">
        <p14:creationId xmlns:p14="http://schemas.microsoft.com/office/powerpoint/2010/main" val="1145302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23B33-C198-97BD-1B81-3D8AC6862B14}"/>
              </a:ext>
            </a:extLst>
          </p:cNvPr>
          <p:cNvSpPr>
            <a:spLocks noGrp="1"/>
          </p:cNvSpPr>
          <p:nvPr>
            <p:ph type="title"/>
          </p:nvPr>
        </p:nvSpPr>
        <p:spPr/>
        <p:txBody>
          <a:bodyPr/>
          <a:lstStyle/>
          <a:p>
            <a:r>
              <a:rPr lang="en-US" dirty="0"/>
              <a:t>Background</a:t>
            </a:r>
          </a:p>
        </p:txBody>
      </p:sp>
      <p:sp>
        <p:nvSpPr>
          <p:cNvPr id="6" name="Content Placeholder 5">
            <a:extLst>
              <a:ext uri="{FF2B5EF4-FFF2-40B4-BE49-F238E27FC236}">
                <a16:creationId xmlns:a16="http://schemas.microsoft.com/office/drawing/2014/main" id="{4795672F-3B91-C0E4-9692-1710C9CDC472}"/>
              </a:ext>
            </a:extLst>
          </p:cNvPr>
          <p:cNvSpPr>
            <a:spLocks noGrp="1"/>
          </p:cNvSpPr>
          <p:nvPr>
            <p:ph idx="1"/>
          </p:nvPr>
        </p:nvSpPr>
        <p:spPr/>
        <p:txBody>
          <a:bodyPr/>
          <a:lstStyle/>
          <a:p>
            <a:pPr marL="0" indent="0">
              <a:buNone/>
            </a:pPr>
            <a:r>
              <a:rPr lang="en-US" dirty="0"/>
              <a:t>Write a program that predicts the approximate size of a population of organisms. The application should prompt the user to enter the starting number of organisms, the average daily population increase (as a percentage), and the number of days the organisms will be left to multiply. Put data into a table.</a:t>
            </a:r>
          </a:p>
        </p:txBody>
      </p:sp>
    </p:spTree>
    <p:extLst>
      <p:ext uri="{BB962C8B-B14F-4D97-AF65-F5344CB8AC3E}">
        <p14:creationId xmlns:p14="http://schemas.microsoft.com/office/powerpoint/2010/main" val="3845913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5511-9B29-9C42-A20A-D07A5A702772}"/>
              </a:ext>
            </a:extLst>
          </p:cNvPr>
          <p:cNvSpPr>
            <a:spLocks noGrp="1"/>
          </p:cNvSpPr>
          <p:nvPr>
            <p:ph type="title"/>
          </p:nvPr>
        </p:nvSpPr>
        <p:spPr/>
        <p:txBody>
          <a:bodyPr/>
          <a:lstStyle/>
          <a:p>
            <a:r>
              <a:rPr lang="en-US" dirty="0"/>
              <a:t>Topics Covered </a:t>
            </a:r>
            <a:r>
              <a:rPr lang="en-US" dirty="0" err="1"/>
              <a:t>Con’t</a:t>
            </a:r>
            <a:endParaRPr lang="en-US" dirty="0"/>
          </a:p>
        </p:txBody>
      </p:sp>
      <p:sp>
        <p:nvSpPr>
          <p:cNvPr id="3" name="Content Placeholder 2">
            <a:extLst>
              <a:ext uri="{FF2B5EF4-FFF2-40B4-BE49-F238E27FC236}">
                <a16:creationId xmlns:a16="http://schemas.microsoft.com/office/drawing/2014/main" id="{5302A8F0-1BEB-D768-132D-1D748B35CAC3}"/>
              </a:ext>
            </a:extLst>
          </p:cNvPr>
          <p:cNvSpPr>
            <a:spLocks noGrp="1"/>
          </p:cNvSpPr>
          <p:nvPr>
            <p:ph idx="1"/>
          </p:nvPr>
        </p:nvSpPr>
        <p:spPr/>
        <p:txBody>
          <a:bodyPr/>
          <a:lstStyle/>
          <a:p>
            <a:r>
              <a:rPr lang="en-US" b="1" dirty="0"/>
              <a:t>F-Strings</a:t>
            </a:r>
          </a:p>
          <a:p>
            <a:pPr lvl="1"/>
            <a:r>
              <a:rPr lang="en-US" dirty="0"/>
              <a:t>F-strings are a special type of string literal that allows you to format values in a variety of ways </a:t>
            </a:r>
          </a:p>
          <a:p>
            <a:pPr lvl="1"/>
            <a:r>
              <a:rPr lang="en-US" i="1" dirty="0">
                <a:solidFill>
                  <a:schemeClr val="accent1"/>
                </a:solidFill>
              </a:rPr>
              <a:t>{ }</a:t>
            </a:r>
            <a:r>
              <a:rPr lang="en-US" dirty="0"/>
              <a:t> is a placeholder for a variable.</a:t>
            </a:r>
          </a:p>
          <a:p>
            <a:pPr lvl="1"/>
            <a:r>
              <a:rPr lang="en-US" dirty="0"/>
              <a:t>Format is: </a:t>
            </a:r>
            <a:r>
              <a:rPr lang="en-US" i="1" dirty="0">
                <a:solidFill>
                  <a:schemeClr val="accent1"/>
                </a:solidFill>
              </a:rPr>
              <a:t>print(</a:t>
            </a:r>
            <a:r>
              <a:rPr lang="en-US" i="1" dirty="0" err="1">
                <a:solidFill>
                  <a:schemeClr val="accent1"/>
                </a:solidFill>
              </a:rPr>
              <a:t>f’argument</a:t>
            </a:r>
            <a:r>
              <a:rPr lang="en-US" i="1" dirty="0">
                <a:solidFill>
                  <a:schemeClr val="accent1"/>
                </a:solidFill>
              </a:rPr>
              <a:t> {variable}.’)</a:t>
            </a:r>
          </a:p>
          <a:p>
            <a:pPr lvl="1"/>
            <a:r>
              <a:rPr lang="en-US" dirty="0"/>
              <a:t>Format specifier causes the placeholder’s value to be formatted when it’s displayed.</a:t>
            </a:r>
          </a:p>
          <a:p>
            <a:pPr lvl="2"/>
            <a:r>
              <a:rPr lang="en-US" dirty="0"/>
              <a:t>‘.2’ is a precision designator.</a:t>
            </a:r>
          </a:p>
          <a:p>
            <a:pPr lvl="2"/>
            <a:r>
              <a:rPr lang="en-US" dirty="0"/>
              <a:t>‘f’ is a type designator (f is float, d is an integer)</a:t>
            </a:r>
          </a:p>
          <a:p>
            <a:pPr lvl="2"/>
            <a:r>
              <a:rPr lang="en-US" dirty="0"/>
              <a:t>Specifying a minimum field width</a:t>
            </a:r>
          </a:p>
          <a:p>
            <a:pPr lvl="2"/>
            <a:r>
              <a:rPr lang="en-US" i="1" dirty="0">
                <a:solidFill>
                  <a:schemeClr val="accent1"/>
                </a:solidFill>
              </a:rPr>
              <a:t>{placeholder:(# of spaces)}</a:t>
            </a:r>
          </a:p>
          <a:p>
            <a:pPr lvl="2"/>
            <a:r>
              <a:rPr lang="en-US" dirty="0"/>
              <a:t>This is how to create columns, tables, and such.</a:t>
            </a:r>
          </a:p>
          <a:p>
            <a:pPr lvl="1"/>
            <a:endParaRPr lang="en-US" dirty="0"/>
          </a:p>
        </p:txBody>
      </p:sp>
    </p:spTree>
    <p:extLst>
      <p:ext uri="{BB962C8B-B14F-4D97-AF65-F5344CB8AC3E}">
        <p14:creationId xmlns:p14="http://schemas.microsoft.com/office/powerpoint/2010/main" val="22428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329988-FFDF-454D-3162-2E365D80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C99D61E-23B1-CD9F-CABF-23BCDC3E0138}"/>
              </a:ext>
            </a:extLst>
          </p:cNvPr>
          <p:cNvSpPr>
            <a:spLocks noGrp="1"/>
          </p:cNvSpPr>
          <p:nvPr>
            <p:ph type="ctrTitle"/>
          </p:nvPr>
        </p:nvSpPr>
        <p:spPr>
          <a:xfrm>
            <a:off x="858853" y="548643"/>
            <a:ext cx="7437008" cy="3635797"/>
          </a:xfrm>
        </p:spPr>
        <p:txBody>
          <a:bodyPr anchor="t">
            <a:normAutofit/>
          </a:bodyPr>
          <a:lstStyle/>
          <a:p>
            <a:pPr algn="l"/>
            <a:r>
              <a:rPr lang="en-US" sz="7000" dirty="0"/>
              <a:t>TUTORIAL #1: Compound Interest</a:t>
            </a:r>
          </a:p>
        </p:txBody>
      </p:sp>
    </p:spTree>
    <p:extLst>
      <p:ext uri="{BB962C8B-B14F-4D97-AF65-F5344CB8AC3E}">
        <p14:creationId xmlns:p14="http://schemas.microsoft.com/office/powerpoint/2010/main" val="294508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D2D86-2D3F-36BE-9547-CCC7AC88E817}"/>
              </a:ext>
            </a:extLst>
          </p:cNvPr>
          <p:cNvSpPr>
            <a:spLocks noGrp="1"/>
          </p:cNvSpPr>
          <p:nvPr>
            <p:ph type="title"/>
          </p:nvPr>
        </p:nvSpPr>
        <p:spPr>
          <a:xfrm>
            <a:off x="1524000" y="548640"/>
            <a:ext cx="9160475" cy="1132258"/>
          </a:xfrm>
        </p:spPr>
        <p:txBody>
          <a:bodyPr anchor="ctr">
            <a:normAutofit/>
          </a:bodyPr>
          <a:lstStyle/>
          <a:p>
            <a:pPr algn="ctr"/>
            <a:r>
              <a:rPr lang="en-US" dirty="0"/>
              <a:t>Background</a:t>
            </a:r>
          </a:p>
        </p:txBody>
      </p:sp>
      <p:sp>
        <p:nvSpPr>
          <p:cNvPr id="3" name="Content Placeholder 2">
            <a:extLst>
              <a:ext uri="{FF2B5EF4-FFF2-40B4-BE49-F238E27FC236}">
                <a16:creationId xmlns:a16="http://schemas.microsoft.com/office/drawing/2014/main" id="{899888CC-4816-0BE5-5D9A-7392AA8DA77B}"/>
              </a:ext>
            </a:extLst>
          </p:cNvPr>
          <p:cNvSpPr>
            <a:spLocks/>
          </p:cNvSpPr>
          <p:nvPr/>
        </p:nvSpPr>
        <p:spPr>
          <a:xfrm>
            <a:off x="1383306" y="2037806"/>
            <a:ext cx="9430489" cy="4066431"/>
          </a:xfrm>
          <a:prstGeom prst="rect">
            <a:avLst/>
          </a:prstGeom>
        </p:spPr>
        <p:txBody>
          <a:bodyPr/>
          <a:lstStyle/>
          <a:p>
            <a:pPr defTabSz="804672">
              <a:spcAft>
                <a:spcPts val="600"/>
              </a:spcAft>
            </a:pPr>
            <a:r>
              <a:rPr lang="en-US" sz="1584" kern="1200" dirty="0">
                <a:solidFill>
                  <a:schemeClr val="tx1"/>
                </a:solidFill>
                <a:latin typeface="+mn-lt"/>
                <a:ea typeface="+mn-ea"/>
                <a:cs typeface="+mn-cs"/>
              </a:rPr>
              <a:t>When a bank account pays compound interest, it pays interest not only on the principal amount that was deposited into the account, but also on the interest that has accumulated over time. Suppose you want to deposit some money into a savings account, and let the account earn compound interest for a certain number of years. The formula for calculating the balance of the account after a specified number of years is: </a:t>
            </a:r>
          </a:p>
          <a:p>
            <a:pPr defTabSz="804672">
              <a:spcAft>
                <a:spcPts val="600"/>
              </a:spcAft>
            </a:pPr>
            <a:endParaRPr lang="en-US" sz="1584" kern="1200" dirty="0">
              <a:solidFill>
                <a:schemeClr val="tx1"/>
              </a:solidFill>
              <a:latin typeface="+mn-lt"/>
              <a:ea typeface="+mn-ea"/>
              <a:cs typeface="+mn-cs"/>
            </a:endParaRPr>
          </a:p>
          <a:p>
            <a:pPr defTabSz="804672">
              <a:spcAft>
                <a:spcPts val="600"/>
              </a:spcAft>
            </a:pPr>
            <a:endParaRPr lang="en-US" sz="1584" kern="1200" dirty="0">
              <a:solidFill>
                <a:schemeClr val="tx1"/>
              </a:solidFill>
              <a:latin typeface="+mn-lt"/>
              <a:ea typeface="+mn-ea"/>
              <a:cs typeface="+mn-cs"/>
            </a:endParaRPr>
          </a:p>
          <a:p>
            <a:pPr defTabSz="804672">
              <a:spcAft>
                <a:spcPts val="600"/>
              </a:spcAft>
            </a:pPr>
            <a:endParaRPr lang="en-US" sz="1584" kern="1200" dirty="0">
              <a:solidFill>
                <a:schemeClr val="tx1"/>
              </a:solidFill>
              <a:latin typeface="+mn-lt"/>
              <a:ea typeface="+mn-ea"/>
              <a:cs typeface="+mn-cs"/>
            </a:endParaRPr>
          </a:p>
          <a:p>
            <a:pPr defTabSz="804672">
              <a:spcAft>
                <a:spcPts val="600"/>
              </a:spcAft>
            </a:pPr>
            <a:endParaRPr lang="en-US" sz="1584" kern="1200" dirty="0">
              <a:solidFill>
                <a:schemeClr val="tx1"/>
              </a:solidFill>
              <a:latin typeface="+mn-lt"/>
              <a:ea typeface="+mn-ea"/>
              <a:cs typeface="+mn-cs"/>
            </a:endParaRPr>
          </a:p>
          <a:p>
            <a:pPr marL="0" indent="0">
              <a:spcAft>
                <a:spcPts val="600"/>
              </a:spcAft>
              <a:buNone/>
            </a:pPr>
            <a:endParaRPr lang="en-US" dirty="0"/>
          </a:p>
        </p:txBody>
      </p:sp>
      <p:pic>
        <p:nvPicPr>
          <p:cNvPr id="9" name="Picture 8" descr="A mathematical equation with black text&#10;&#10;Description automatically generated">
            <a:extLst>
              <a:ext uri="{FF2B5EF4-FFF2-40B4-BE49-F238E27FC236}">
                <a16:creationId xmlns:a16="http://schemas.microsoft.com/office/drawing/2014/main" id="{E2CF0FDB-E118-2FE3-8B57-328682FC09C6}"/>
              </a:ext>
            </a:extLst>
          </p:cNvPr>
          <p:cNvPicPr>
            <a:picLocks noChangeAspect="1"/>
          </p:cNvPicPr>
          <p:nvPr/>
        </p:nvPicPr>
        <p:blipFill>
          <a:blip r:embed="rId3"/>
          <a:stretch>
            <a:fillRect/>
          </a:stretch>
        </p:blipFill>
        <p:spPr>
          <a:xfrm>
            <a:off x="3552576" y="3409192"/>
            <a:ext cx="5086847" cy="2047951"/>
          </a:xfrm>
          <a:prstGeom prst="rect">
            <a:avLst/>
          </a:prstGeom>
        </p:spPr>
      </p:pic>
    </p:spTree>
    <p:extLst>
      <p:ext uri="{BB962C8B-B14F-4D97-AF65-F5344CB8AC3E}">
        <p14:creationId xmlns:p14="http://schemas.microsoft.com/office/powerpoint/2010/main" val="55790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DCFC-CE62-79EC-55D8-1E6ACBFEDD93}"/>
              </a:ext>
            </a:extLst>
          </p:cNvPr>
          <p:cNvSpPr>
            <a:spLocks noGrp="1"/>
          </p:cNvSpPr>
          <p:nvPr>
            <p:ph type="title"/>
          </p:nvPr>
        </p:nvSpPr>
        <p:spPr/>
        <p:txBody>
          <a:bodyPr/>
          <a:lstStyle/>
          <a:p>
            <a:r>
              <a:rPr lang="en-US" dirty="0"/>
              <a:t>Task Description</a:t>
            </a:r>
          </a:p>
        </p:txBody>
      </p:sp>
      <p:sp>
        <p:nvSpPr>
          <p:cNvPr id="3" name="Content Placeholder 2">
            <a:extLst>
              <a:ext uri="{FF2B5EF4-FFF2-40B4-BE49-F238E27FC236}">
                <a16:creationId xmlns:a16="http://schemas.microsoft.com/office/drawing/2014/main" id="{078D90BD-1FB3-161E-3E9E-254D8EC744A3}"/>
              </a:ext>
            </a:extLst>
          </p:cNvPr>
          <p:cNvSpPr>
            <a:spLocks noGrp="1"/>
          </p:cNvSpPr>
          <p:nvPr>
            <p:ph idx="1"/>
          </p:nvPr>
        </p:nvSpPr>
        <p:spPr/>
        <p:txBody>
          <a:bodyPr/>
          <a:lstStyle/>
          <a:p>
            <a:pPr marL="0" indent="0">
              <a:buNone/>
            </a:pPr>
            <a:r>
              <a:rPr lang="en-US" dirty="0"/>
              <a:t>Write a program that makes the calculation for you. The program should ask the user to input the following:</a:t>
            </a:r>
          </a:p>
          <a:p>
            <a:pPr marL="0" indent="0">
              <a:buNone/>
            </a:pPr>
            <a:r>
              <a:rPr lang="en-US" dirty="0"/>
              <a:t>	The amount of principal originally deposited into the account</a:t>
            </a:r>
          </a:p>
          <a:p>
            <a:pPr marL="0" indent="0">
              <a:buNone/>
            </a:pPr>
            <a:r>
              <a:rPr lang="en-US" dirty="0"/>
              <a:t>	The annual interest rate paid by the account</a:t>
            </a:r>
          </a:p>
          <a:p>
            <a:pPr marL="0" indent="0">
              <a:buNone/>
            </a:pPr>
            <a:r>
              <a:rPr lang="en-US" dirty="0"/>
              <a:t>	The number of times per year that the interest is compounded</a:t>
            </a:r>
          </a:p>
          <a:p>
            <a:pPr marL="0" indent="0">
              <a:buNone/>
            </a:pPr>
            <a:r>
              <a:rPr lang="en-US" dirty="0"/>
              <a:t>	The number of years the account will be left to earn interest</a:t>
            </a:r>
          </a:p>
          <a:p>
            <a:pPr marL="0" indent="0">
              <a:buNone/>
            </a:pPr>
            <a:r>
              <a:rPr lang="en-US" dirty="0"/>
              <a:t>Once the data has been entered, the program should calculate and display the amount of money that will be in the account after the specified number of years.</a:t>
            </a:r>
          </a:p>
        </p:txBody>
      </p:sp>
    </p:spTree>
    <p:extLst>
      <p:ext uri="{BB962C8B-B14F-4D97-AF65-F5344CB8AC3E}">
        <p14:creationId xmlns:p14="http://schemas.microsoft.com/office/powerpoint/2010/main" val="298505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9D61E-23B1-CD9F-CABF-23BCDC3E0138}"/>
              </a:ext>
            </a:extLst>
          </p:cNvPr>
          <p:cNvSpPr>
            <a:spLocks noGrp="1"/>
          </p:cNvSpPr>
          <p:nvPr>
            <p:ph type="ctrTitle"/>
          </p:nvPr>
        </p:nvSpPr>
        <p:spPr>
          <a:xfrm>
            <a:off x="858853" y="548643"/>
            <a:ext cx="7437008" cy="3635797"/>
          </a:xfrm>
        </p:spPr>
        <p:txBody>
          <a:bodyPr anchor="t">
            <a:normAutofit/>
          </a:bodyPr>
          <a:lstStyle/>
          <a:p>
            <a:pPr algn="l"/>
            <a:r>
              <a:rPr lang="en-US" sz="7000" dirty="0"/>
              <a:t>TUTORIAL #2: Planting Grapevines</a:t>
            </a:r>
          </a:p>
        </p:txBody>
      </p:sp>
    </p:spTree>
    <p:extLst>
      <p:ext uri="{BB962C8B-B14F-4D97-AF65-F5344CB8AC3E}">
        <p14:creationId xmlns:p14="http://schemas.microsoft.com/office/powerpoint/2010/main" val="36228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2B1D-C73B-B36B-CF0F-5C528D0AD9B3}"/>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BEA99108-86A8-2AF8-9DB7-F1300BFA52C8}"/>
              </a:ext>
            </a:extLst>
          </p:cNvPr>
          <p:cNvSpPr>
            <a:spLocks noGrp="1"/>
          </p:cNvSpPr>
          <p:nvPr>
            <p:ph idx="1"/>
          </p:nvPr>
        </p:nvSpPr>
        <p:spPr/>
        <p:txBody>
          <a:bodyPr/>
          <a:lstStyle/>
          <a:p>
            <a:pPr marL="0" indent="0">
              <a:buNone/>
            </a:pPr>
            <a:r>
              <a:rPr lang="en-US" dirty="0"/>
              <a:t>A vineyard owner is planting several new rows of grapevines, and needs to know how many grapevines to plant in each row. She has determined that after measuring the length of a future row, she can use the following formula to calculate the number of vines that will fit into the row, along with the trellis end-post assemblies that will need to be constructed at each end of the row. </a:t>
            </a:r>
          </a:p>
          <a:p>
            <a:pPr marL="0" indent="0">
              <a:buNone/>
            </a:pPr>
            <a:endParaRPr lang="en-US" dirty="0"/>
          </a:p>
        </p:txBody>
      </p:sp>
      <p:pic>
        <p:nvPicPr>
          <p:cNvPr id="5" name="Picture 4" descr="A mathematical equation with black text&#10;&#10;Description automatically generated">
            <a:extLst>
              <a:ext uri="{FF2B5EF4-FFF2-40B4-BE49-F238E27FC236}">
                <a16:creationId xmlns:a16="http://schemas.microsoft.com/office/drawing/2014/main" id="{9B992AA8-4DA8-8CDE-712B-CB2D60172916}"/>
              </a:ext>
            </a:extLst>
          </p:cNvPr>
          <p:cNvPicPr>
            <a:picLocks noChangeAspect="1"/>
          </p:cNvPicPr>
          <p:nvPr/>
        </p:nvPicPr>
        <p:blipFill>
          <a:blip r:embed="rId3"/>
          <a:stretch>
            <a:fillRect/>
          </a:stretch>
        </p:blipFill>
        <p:spPr>
          <a:xfrm>
            <a:off x="4450489" y="3780984"/>
            <a:ext cx="3291022" cy="1673401"/>
          </a:xfrm>
          <a:prstGeom prst="rect">
            <a:avLst/>
          </a:prstGeom>
        </p:spPr>
      </p:pic>
    </p:spTree>
    <p:extLst>
      <p:ext uri="{BB962C8B-B14F-4D97-AF65-F5344CB8AC3E}">
        <p14:creationId xmlns:p14="http://schemas.microsoft.com/office/powerpoint/2010/main" val="424856181"/>
      </p:ext>
    </p:extLst>
  </p:cSld>
  <p:clrMapOvr>
    <a:masterClrMapping/>
  </p:clrMapOvr>
</p:sld>
</file>

<file path=ppt/theme/theme1.xml><?xml version="1.0" encoding="utf-8"?>
<a:theme xmlns:a="http://schemas.openxmlformats.org/drawingml/2006/main" name="VanillaVTI">
  <a:themeElements>
    <a:clrScheme name="AnalogousFromDarkSeedLeftStep">
      <a:dk1>
        <a:srgbClr val="000000"/>
      </a:dk1>
      <a:lt1>
        <a:srgbClr val="FFFFFF"/>
      </a:lt1>
      <a:dk2>
        <a:srgbClr val="30241B"/>
      </a:dk2>
      <a:lt2>
        <a:srgbClr val="F0F3F3"/>
      </a:lt2>
      <a:accent1>
        <a:srgbClr val="C34D59"/>
      </a:accent1>
      <a:accent2>
        <a:srgbClr val="B13B79"/>
      </a:accent2>
      <a:accent3>
        <a:srgbClr val="C34DBC"/>
      </a:accent3>
      <a:accent4>
        <a:srgbClr val="873BB1"/>
      </a:accent4>
      <a:accent5>
        <a:srgbClr val="684DC3"/>
      </a:accent5>
      <a:accent6>
        <a:srgbClr val="3B51B1"/>
      </a:accent6>
      <a:hlink>
        <a:srgbClr val="8559C7"/>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262</TotalTime>
  <Words>1973</Words>
  <Application>Microsoft Macintosh PowerPoint</Application>
  <PresentationFormat>Widescreen</PresentationFormat>
  <Paragraphs>158</Paragraphs>
  <Slides>31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Aptos</vt:lpstr>
      <vt:lpstr>Arial</vt:lpstr>
      <vt:lpstr>Neue Haas Grotesk Text Pro</vt:lpstr>
      <vt:lpstr>VanillaVTI</vt:lpstr>
      <vt:lpstr>Python Beginner Tutorials</vt:lpstr>
      <vt:lpstr>Topics Covered</vt:lpstr>
      <vt:lpstr>Topics Covered Con’t</vt:lpstr>
      <vt:lpstr>Topics Covered Con’t</vt:lpstr>
      <vt:lpstr>TUTORIAL #1: Compound Interest</vt:lpstr>
      <vt:lpstr>Background</vt:lpstr>
      <vt:lpstr>Task Description</vt:lpstr>
      <vt:lpstr>TUTORIAL #2: Planting Grapevines</vt:lpstr>
      <vt:lpstr>Background </vt:lpstr>
      <vt:lpstr>Task Description </vt:lpstr>
      <vt:lpstr>New Topics </vt:lpstr>
      <vt:lpstr>TUTORIAL #3: Stock Transaction</vt:lpstr>
      <vt:lpstr>Background </vt:lpstr>
      <vt:lpstr>Task Description </vt:lpstr>
      <vt:lpstr>New Topics</vt:lpstr>
      <vt:lpstr>Topics Cont.</vt:lpstr>
      <vt:lpstr>New Topics Cont.</vt:lpstr>
      <vt:lpstr>New Topics Cont.</vt:lpstr>
      <vt:lpstr>TUTORIAL #4: ROULETTE WHEEL COLORS</vt:lpstr>
      <vt:lpstr>Background</vt:lpstr>
      <vt:lpstr>Task Description</vt:lpstr>
      <vt:lpstr>TUTORIAL #5: TIME CALCULATOR</vt:lpstr>
      <vt:lpstr>Task Description</vt:lpstr>
      <vt:lpstr>New Topics </vt:lpstr>
      <vt:lpstr>New Topics Cont.</vt:lpstr>
      <vt:lpstr>New Topics Cont.</vt:lpstr>
      <vt:lpstr>TUTORIAL #6: CALCULATING FACTORIALS</vt:lpstr>
      <vt:lpstr>Background</vt:lpstr>
      <vt:lpstr>Task Description</vt:lpstr>
      <vt:lpstr>TUTORIAL #7: POPULATION</vt:lpstr>
      <vt:lpstr>Background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Caylin Blue</dc:creator>
  <cp:lastModifiedBy>Caylin Blue</cp:lastModifiedBy>
  <cp:revision>1</cp:revision>
  <dcterms:created xsi:type="dcterms:W3CDTF">2024-06-09T01:48:38Z</dcterms:created>
  <dcterms:modified xsi:type="dcterms:W3CDTF">2024-06-11T01:52:06Z</dcterms:modified>
</cp:coreProperties>
</file>