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6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A64"/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2" autoAdjust="0"/>
    <p:restoredTop sz="96529" autoAdjust="0"/>
  </p:normalViewPr>
  <p:slideViewPr>
    <p:cSldViewPr snapToGrid="0">
      <p:cViewPr>
        <p:scale>
          <a:sx n="100" d="100"/>
          <a:sy n="100" d="100"/>
        </p:scale>
        <p:origin x="72" y="-12096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60689">
        <dgm:presLayoutVars>
          <dgm:chMax val="1"/>
          <dgm:bulletEnabled val="1"/>
        </dgm:presLayoutVars>
      </dgm:prSet>
      <dgm:spPr/>
    </dgm:pt>
    <dgm:pt modelId="{3DC572B2-C7F7-45EE-8266-8D3A0F1AF860}" type="pres">
      <dgm:prSet presAssocID="{CE704066-F6EC-4A34-BE57-F031F6F97A0E}" presName="descendantText" presStyleLbl="alignAccFollowNode1" presStyleIdx="0" presStyleCnt="3" custScaleX="107426">
        <dgm:presLayoutVars>
          <dgm:bulletEnabled val="1"/>
        </dgm:presLayoutVars>
      </dgm:prSet>
      <dgm:spPr/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60219" custLinFactNeighborX="0">
        <dgm:presLayoutVars>
          <dgm:chMax val="1"/>
          <dgm:bulletEnabled val="1"/>
        </dgm:presLayoutVars>
      </dgm:prSet>
      <dgm:spPr/>
    </dgm:pt>
    <dgm:pt modelId="{6DA4FE5C-CB21-47E7-B0F0-9CB097B5E464}" type="pres">
      <dgm:prSet presAssocID="{5D518925-A42D-44F7-8A34-D7EE8C8BA4F6}" presName="descendantText" presStyleLbl="alignAccFollowNode1" presStyleIdx="1" presStyleCnt="3" custScaleX="107426">
        <dgm:presLayoutVars>
          <dgm:bulletEnabled val="1"/>
        </dgm:presLayoutVars>
      </dgm:prSet>
      <dgm:spPr/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60219">
        <dgm:presLayoutVars>
          <dgm:chMax val="1"/>
          <dgm:bulletEnabled val="1"/>
        </dgm:presLayoutVars>
      </dgm:prSet>
      <dgm:spPr/>
    </dgm:pt>
    <dgm:pt modelId="{94FD681E-6FED-4D1A-91A3-94D9AE5BBDC1}" type="pres">
      <dgm:prSet presAssocID="{93B62B81-D7F7-431E-9439-2E3D4CD2353E}" presName="descendantText" presStyleLbl="alignAccFollowNode1" presStyleIdx="2" presStyleCnt="3" custScaleX="107426">
        <dgm:presLayoutVars>
          <dgm:bulletEnabled val="1"/>
        </dgm:presLayoutVars>
      </dgm:prSet>
      <dgm:spPr/>
    </dgm:pt>
  </dgm:ptLst>
  <dgm:cxnLst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LinFactNeighborY="-2861">
        <dgm:presLayoutVars>
          <dgm:chMax val="1"/>
          <dgm:bulletEnabled val="1"/>
        </dgm:presLayoutVars>
      </dgm:prSet>
      <dgm:spPr/>
    </dgm:pt>
    <dgm:pt modelId="{7F9C28E1-28AC-404D-A8EF-ACDB5DFF50D9}" type="pres">
      <dgm:prSet presAssocID="{3C84C93E-F276-4672-8306-0D4EDC48291C}" presName="descendantText" presStyleLbl="alignAccFollowNode1" presStyleIdx="0" presStyleCnt="4">
        <dgm:presLayoutVars>
          <dgm:bulletEnabled val="1"/>
        </dgm:presLayoutVars>
      </dgm:prSet>
      <dgm:spPr/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510B8BF-35DE-4934-9EDD-BB2C766C9B1D}" type="pres">
      <dgm:prSet presAssocID="{18A5A126-9CDF-408F-AED4-1709B1B7856C}" presName="descendantText" presStyleLbl="alignAccFollowNode1" presStyleIdx="1" presStyleCnt="4">
        <dgm:presLayoutVars>
          <dgm:bulletEnabled val="1"/>
        </dgm:presLayoutVars>
      </dgm:prSet>
      <dgm:spPr/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7B4A69E-BEAA-483D-A27B-B8066514DC2A}" type="pres">
      <dgm:prSet presAssocID="{D0F8E683-C4DC-481A-8BCD-4B33BA43D927}" presName="descendantText" presStyleLbl="alignAccFollowNode1" presStyleIdx="2" presStyleCnt="4">
        <dgm:presLayoutVars>
          <dgm:bulletEnabled val="1"/>
        </dgm:presLayoutVars>
      </dgm:prSet>
      <dgm:spPr/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248EAB6-7CD9-4AF4-8610-E82B5A9C2B0F}" type="pres">
      <dgm:prSet presAssocID="{20AC9AF4-A267-4D5E-9755-9C098B10F30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7899149" y="-4071845"/>
          <a:ext cx="1117391" cy="954466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3685515" y="196336"/>
        <a:ext cx="9490114" cy="1008297"/>
      </dsp:txXfrm>
    </dsp:sp>
    <dsp:sp modelId="{89A3A35E-A31F-4A19-88A6-C711D22D028E}">
      <dsp:nvSpPr>
        <dsp:cNvPr id="0" name=""/>
        <dsp:cNvSpPr/>
      </dsp:nvSpPr>
      <dsp:spPr>
        <a:xfrm>
          <a:off x="652435" y="2116"/>
          <a:ext cx="3033078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Using Statements</a:t>
          </a:r>
        </a:p>
      </dsp:txBody>
      <dsp:txXfrm>
        <a:off x="720618" y="70299"/>
        <a:ext cx="2896712" cy="1260372"/>
      </dsp:txXfrm>
    </dsp:sp>
    <dsp:sp modelId="{6DA4FE5C-CB21-47E7-B0F0-9CB097B5E464}">
      <dsp:nvSpPr>
        <dsp:cNvPr id="0" name=""/>
        <dsp:cNvSpPr/>
      </dsp:nvSpPr>
      <dsp:spPr>
        <a:xfrm rot="5400000">
          <a:off x="7875659" y="-2605269"/>
          <a:ext cx="1117391" cy="954466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3662025" y="1662912"/>
        <a:ext cx="9490114" cy="1008297"/>
      </dsp:txXfrm>
    </dsp:sp>
    <dsp:sp modelId="{A5D97866-9099-44CF-8392-E4D04C75D305}">
      <dsp:nvSpPr>
        <dsp:cNvPr id="0" name=""/>
        <dsp:cNvSpPr/>
      </dsp:nvSpPr>
      <dsp:spPr>
        <a:xfrm>
          <a:off x="652435" y="1468692"/>
          <a:ext cx="3009589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Member Declarations</a:t>
          </a:r>
        </a:p>
      </dsp:txBody>
      <dsp:txXfrm>
        <a:off x="720618" y="1536875"/>
        <a:ext cx="2873223" cy="1260372"/>
      </dsp:txXfrm>
    </dsp:sp>
    <dsp:sp modelId="{94FD681E-6FED-4D1A-91A3-94D9AE5BBDC1}">
      <dsp:nvSpPr>
        <dsp:cNvPr id="0" name=""/>
        <dsp:cNvSpPr/>
      </dsp:nvSpPr>
      <dsp:spPr>
        <a:xfrm rot="5400000">
          <a:off x="7875659" y="-1138693"/>
          <a:ext cx="1117391" cy="954466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3662025" y="3129488"/>
        <a:ext cx="9490114" cy="1008297"/>
      </dsp:txXfrm>
    </dsp:sp>
    <dsp:sp modelId="{A578B4B1-012F-4704-840D-D9A1F6815359}">
      <dsp:nvSpPr>
        <dsp:cNvPr id="0" name=""/>
        <dsp:cNvSpPr/>
      </dsp:nvSpPr>
      <dsp:spPr>
        <a:xfrm>
          <a:off x="652435" y="2935267"/>
          <a:ext cx="3009589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Fully Qualified Names</a:t>
          </a:r>
        </a:p>
      </dsp:txBody>
      <dsp:txXfrm>
        <a:off x="720618" y="3003450"/>
        <a:ext cx="2873223" cy="1260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7798193" y="-3283422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4389120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0" y="0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Aliases</a:t>
          </a:r>
        </a:p>
      </dsp:txBody>
      <dsp:txXfrm>
        <a:off x="60088" y="60088"/>
        <a:ext cx="4268944" cy="1110740"/>
      </dsp:txXfrm>
    </dsp:sp>
    <dsp:sp modelId="{D510B8BF-35DE-4934-9EDD-BB2C766C9B1D}">
      <dsp:nvSpPr>
        <dsp:cNvPr id="0" name=""/>
        <dsp:cNvSpPr/>
      </dsp:nvSpPr>
      <dsp:spPr>
        <a:xfrm rot="5400000">
          <a:off x="7798193" y="-1990960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4389120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0" y="1295021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Casting</a:t>
          </a:r>
        </a:p>
      </dsp:txBody>
      <dsp:txXfrm>
        <a:off x="60088" y="1355109"/>
        <a:ext cx="4268944" cy="1110740"/>
      </dsp:txXfrm>
    </dsp:sp>
    <dsp:sp modelId="{37B4A69E-BEAA-483D-A27B-B8066514DC2A}">
      <dsp:nvSpPr>
        <dsp:cNvPr id="0" name=""/>
        <dsp:cNvSpPr/>
      </dsp:nvSpPr>
      <dsp:spPr>
        <a:xfrm rot="5400000">
          <a:off x="7798193" y="-698498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4389120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0" y="2587483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Class extensions</a:t>
          </a:r>
        </a:p>
      </dsp:txBody>
      <dsp:txXfrm>
        <a:off x="60088" y="2647571"/>
        <a:ext cx="4268944" cy="1110740"/>
      </dsp:txXfrm>
    </dsp:sp>
    <dsp:sp modelId="{3248EAB6-7CD9-4AF4-8610-E82B5A9C2B0F}">
      <dsp:nvSpPr>
        <dsp:cNvPr id="0" name=""/>
        <dsp:cNvSpPr/>
      </dsp:nvSpPr>
      <dsp:spPr>
        <a:xfrm rot="5400000">
          <a:off x="7798193" y="593963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4389120" y="405110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0" y="3879945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 parameters and return types</a:t>
          </a:r>
        </a:p>
      </dsp:txBody>
      <dsp:txXfrm>
        <a:off x="60088" y="3940033"/>
        <a:ext cx="4268944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495" y="8298867"/>
            <a:ext cx="11504254" cy="5800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301" y="2233748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31" y="3814704"/>
            <a:ext cx="872245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Fujitsu develops C# and Visual Basic SDKs that clients use, but some of the SDKs are being refactored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SDKs contain sets of critical artifacts which include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class names</a:t>
            </a:r>
            <a:r>
              <a:rPr lang="en-US" sz="3600" dirty="0"/>
              <a:t>, and </a:t>
            </a:r>
            <a:r>
              <a:rPr lang="en-US" sz="3600" b="1" dirty="0"/>
              <a:t>assembly (</a:t>
            </a:r>
            <a:r>
              <a:rPr lang="en-US" sz="3600" b="1" dirty="0" err="1"/>
              <a:t>dll</a:t>
            </a:r>
            <a:r>
              <a:rPr lang="en-US" sz="3600" b="1" dirty="0"/>
              <a:t>) file path </a:t>
            </a:r>
            <a:r>
              <a:rPr lang="en-US" sz="3600" dirty="0"/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the refactored SDKs, some of these artifacts may have changed. If a client tries to use the new SDK with their existing project, then their project will not compile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project automates changing client source code and project files to use artifacts from the new SDKs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98134" y="8867715"/>
            <a:ext cx="2698175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70838" y="17303627"/>
            <a:ext cx="23635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572275"/>
              </p:ext>
            </p:extLst>
          </p:nvPr>
        </p:nvGraphicFramePr>
        <p:xfrm>
          <a:off x="9113184" y="3357829"/>
          <a:ext cx="13882611" cy="433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657686" y="2224887"/>
            <a:ext cx="703583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 Changes</a:t>
            </a:r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934225"/>
              </p:ext>
            </p:extLst>
          </p:nvPr>
        </p:nvGraphicFramePr>
        <p:xfrm>
          <a:off x="22995795" y="2584162"/>
          <a:ext cx="12192000" cy="511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" y="26210248"/>
            <a:ext cx="3082147" cy="12217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6505" y="941401"/>
            <a:ext cx="154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Patrick Clouse   Nathan Faulkner   Christopher </a:t>
            </a:r>
            <a:r>
              <a:rPr lang="en-US" sz="3600" dirty="0" err="1"/>
              <a:t>Lupo</a:t>
            </a:r>
            <a:r>
              <a:rPr lang="en-US" sz="3600" dirty="0"/>
              <a:t>   Joshua </a:t>
            </a:r>
            <a:r>
              <a:rPr lang="en-US" sz="3600" dirty="0" err="1"/>
              <a:t>Zelin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8983" y="407830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and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5942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04138" y="12954224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86015" y="12569730"/>
            <a:ext cx="464474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176052"/>
            <a:ext cx="3082147" cy="144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6629" y="8004892"/>
            <a:ext cx="964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generalized the changes for all cases of source code artifacts. Examples above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85772" y="18587605"/>
            <a:ext cx="8171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.NET compiler with an API for application 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Roslyn exposes compiler syntax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developers to easily make changes to source code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7" y="13683345"/>
            <a:ext cx="15603252" cy="89261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301" y="22952684"/>
            <a:ext cx="12593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data structure used to handle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Artifacts are found using Reflection on the assembly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ModelIdentifier is a guaranteed unique identifier for a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Maps old SDK artifacts to corresponding new SDK artifacts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Mapping is stored in the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46891" y="14850997"/>
            <a:ext cx="9457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Persistence of mappings between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Solves large memory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Divides mapping into foreign key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batch processing for Stage 2 when Stage 1 is complete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2681864" y="10095796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CreateMappings</a:t>
            </a:r>
          </a:p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19334416" y="10038760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19339407" y="1392695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TransformClient</a:t>
            </a:r>
          </a:p>
          <a:p>
            <a:pPr algn="ctr"/>
            <a:r>
              <a:rPr lang="en-US" sz="3600" dirty="0"/>
              <a:t>Stage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41754" y="10106695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41754" y="11423864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11413548" y="10625809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401704" y="11768809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7417150" y="11400043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74420" y="10900644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cxnSp>
        <p:nvCxnSpPr>
          <p:cNvPr id="46" name="Straight Arrow Connector 45"/>
          <p:cNvCxnSpPr>
            <a:cxnSpLocks/>
            <a:endCxn id="39" idx="0"/>
          </p:cNvCxnSpPr>
          <p:nvPr/>
        </p:nvCxnSpPr>
        <p:spPr>
          <a:xfrm flipH="1">
            <a:off x="21707050" y="12115464"/>
            <a:ext cx="17656" cy="18114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5400000">
            <a:off x="21002863" y="12831546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706614" y="16562125"/>
            <a:ext cx="2000872" cy="1321566"/>
          </a:xfrm>
          <a:prstGeom prst="rect">
            <a:avLst/>
          </a:prstGeom>
          <a:solidFill>
            <a:srgbClr val="428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Client Project</a:t>
            </a:r>
          </a:p>
        </p:txBody>
      </p:sp>
      <p:cxnSp>
        <p:nvCxnSpPr>
          <p:cNvPr id="52" name="Straight Arrow Connector 51"/>
          <p:cNvCxnSpPr>
            <a:cxnSpLocks/>
            <a:stCxn id="39" idx="2"/>
          </p:cNvCxnSpPr>
          <p:nvPr/>
        </p:nvCxnSpPr>
        <p:spPr>
          <a:xfrm>
            <a:off x="21707050" y="16003657"/>
            <a:ext cx="0" cy="590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074139" y="8307366"/>
            <a:ext cx="3171517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Client Project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err="1">
                <a:solidFill>
                  <a:schemeClr val="tx1"/>
                </a:solidFill>
              </a:rPr>
              <a:t>csproj</a:t>
            </a:r>
            <a:r>
              <a:rPr lang="en-US" sz="2800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1723505" y="9370322"/>
            <a:ext cx="0" cy="668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102" y="19859529"/>
            <a:ext cx="93685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Automated Black Box tests using Visual Studio’s built in testing suite and Roslyn.</a:t>
            </a:r>
          </a:p>
          <a:p>
            <a:endParaRPr lang="en-US" sz="3600" dirty="0"/>
          </a:p>
          <a:p>
            <a:r>
              <a:rPr lang="en-US" sz="3600" dirty="0"/>
              <a:t>The black box tests do the following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Run the </a:t>
            </a:r>
            <a:r>
              <a:rPr lang="en-US" sz="3600" dirty="0" err="1"/>
              <a:t>CreateMappings</a:t>
            </a:r>
            <a:r>
              <a:rPr lang="en-US" sz="3600" dirty="0"/>
              <a:t> program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Run the </a:t>
            </a:r>
            <a:r>
              <a:rPr lang="en-US" sz="3600" dirty="0" err="1"/>
              <a:t>TransformClient</a:t>
            </a:r>
            <a:r>
              <a:rPr lang="en-US" sz="3600" dirty="0"/>
              <a:t> program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Use Roslyn to make sure the project compiles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Run the compiled project and verify output</a:t>
            </a:r>
          </a:p>
          <a:p>
            <a:endParaRPr lang="en-US" sz="3600" dirty="0"/>
          </a:p>
          <a:p>
            <a:r>
              <a:rPr lang="en-US" sz="3600" dirty="0"/>
              <a:t>The tests use a common file structure, allowing more tests to be added with minimal effort.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918102" y="18465100"/>
            <a:ext cx="3901489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48944" y="21588845"/>
            <a:ext cx="9145301" cy="55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469</TotalTime>
  <Words>449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Christopher Lupo</cp:lastModifiedBy>
  <cp:revision>55</cp:revision>
  <dcterms:created xsi:type="dcterms:W3CDTF">2017-04-10T22:18:11Z</dcterms:created>
  <dcterms:modified xsi:type="dcterms:W3CDTF">2017-04-22T20:26:31Z</dcterms:modified>
</cp:coreProperties>
</file>