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60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Card" initials="AC" lastIdx="3" clrIdx="0">
    <p:extLst/>
  </p:cmAuthor>
  <p:cmAuthor id="2" name="margaret" initials="m" lastIdx="9" clrIdx="1"/>
  <p:cmAuthor id="3" name="David" initials="" lastIdx="1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A64"/>
    <a:srgbClr val="2B5583"/>
    <a:srgbClr val="002060"/>
    <a:srgbClr val="495AD7"/>
    <a:srgbClr val="2B3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863" autoAdjust="0"/>
    <p:restoredTop sz="96529" autoAdjust="0"/>
  </p:normalViewPr>
  <p:slideViewPr>
    <p:cSldViewPr snapToGrid="0">
      <p:cViewPr>
        <p:scale>
          <a:sx n="100" d="100"/>
          <a:sy n="100" d="100"/>
        </p:scale>
        <p:origin x="-14220" y="-12402"/>
      </p:cViewPr>
      <p:guideLst>
        <p:guide orient="horz" pos="8640"/>
        <p:guide pos="115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4-25T16:32:35.627" idx="8">
    <p:pos x="6498" y="3879"/>
    <p:text>This section is so wordy...can you create short phrases instead and convey the info you need to?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1D1458-5D71-486A-9C06-F8C2979301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04066-F6EC-4A34-BE57-F031F6F97A0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Using Statements</a:t>
          </a:r>
        </a:p>
      </dgm:t>
    </dgm:pt>
    <dgm:pt modelId="{39B9789B-9256-4F63-B415-E8CB368FCE65}" type="parTrans" cxnId="{D3E26C67-6F84-4E24-8129-8C98E7E91547}">
      <dgm:prSet/>
      <dgm:spPr/>
      <dgm:t>
        <a:bodyPr/>
        <a:lstStyle/>
        <a:p>
          <a:endParaRPr lang="en-US"/>
        </a:p>
      </dgm:t>
    </dgm:pt>
    <dgm:pt modelId="{2190222A-E708-44B6-912C-16ACA9D69599}" type="sibTrans" cxnId="{D3E26C67-6F84-4E24-8129-8C98E7E91547}">
      <dgm:prSet/>
      <dgm:spPr/>
      <dgm:t>
        <a:bodyPr/>
        <a:lstStyle/>
        <a:p>
          <a:endParaRPr lang="en-US"/>
        </a:p>
      </dgm:t>
    </dgm:pt>
    <dgm:pt modelId="{96D2705E-7225-4E32-BBCA-73AADEC517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dirty="0"/>
            <a:t>;</a:t>
          </a:r>
        </a:p>
      </dgm:t>
    </dgm:pt>
    <dgm:pt modelId="{B6FE3FB8-829C-4505-ADEF-C25B4D0E3D19}" type="parTrans" cxnId="{263AB879-3159-43DD-A7DA-56351BC654F5}">
      <dgm:prSet/>
      <dgm:spPr/>
      <dgm:t>
        <a:bodyPr/>
        <a:lstStyle/>
        <a:p>
          <a:endParaRPr lang="en-US"/>
        </a:p>
      </dgm:t>
    </dgm:pt>
    <dgm:pt modelId="{7D84155D-6B55-476E-8E57-41C47780CABE}" type="sibTrans" cxnId="{263AB879-3159-43DD-A7DA-56351BC654F5}">
      <dgm:prSet/>
      <dgm:spPr/>
      <dgm:t>
        <a:bodyPr/>
        <a:lstStyle/>
        <a:p>
          <a:endParaRPr lang="en-US"/>
        </a:p>
      </dgm:t>
    </dgm:pt>
    <dgm:pt modelId="{E4B44728-031A-45B4-A960-6D7C98163EB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dirty="0"/>
            <a:t>;</a:t>
          </a:r>
        </a:p>
      </dgm:t>
    </dgm:pt>
    <dgm:pt modelId="{A6A79D2A-79DB-436D-AB27-E222CDBC7436}" type="parTrans" cxnId="{2D5599CD-EE5D-40F9-A0FD-CC1E62ECA14E}">
      <dgm:prSet/>
      <dgm:spPr/>
      <dgm:t>
        <a:bodyPr/>
        <a:lstStyle/>
        <a:p>
          <a:endParaRPr lang="en-US"/>
        </a:p>
      </dgm:t>
    </dgm:pt>
    <dgm:pt modelId="{F9EF34C1-D145-4D03-BEF0-2842C4F14E8F}" type="sibTrans" cxnId="{2D5599CD-EE5D-40F9-A0FD-CC1E62ECA14E}">
      <dgm:prSet/>
      <dgm:spPr/>
      <dgm:t>
        <a:bodyPr/>
        <a:lstStyle/>
        <a:p>
          <a:endParaRPr lang="en-US"/>
        </a:p>
      </dgm:t>
    </dgm:pt>
    <dgm:pt modelId="{5D518925-A42D-44F7-8A34-D7EE8C8BA4F6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Member Declarations</a:t>
          </a:r>
        </a:p>
      </dgm:t>
    </dgm:pt>
    <dgm:pt modelId="{3F7C9D5E-9B3B-436C-98DD-9AB7ED4F3098}" type="parTrans" cxnId="{CB5E2C5D-CEAC-421F-B401-2DA7AD423DE3}">
      <dgm:prSet/>
      <dgm:spPr/>
      <dgm:t>
        <a:bodyPr/>
        <a:lstStyle/>
        <a:p>
          <a:endParaRPr lang="en-US"/>
        </a:p>
      </dgm:t>
    </dgm:pt>
    <dgm:pt modelId="{8E9682BF-077B-49CE-83FC-92F75221525A}" type="sibTrans" cxnId="{CB5E2C5D-CEAC-421F-B401-2DA7AD423DE3}">
      <dgm:prSet/>
      <dgm:spPr/>
      <dgm:t>
        <a:bodyPr/>
        <a:lstStyle/>
        <a:p>
          <a:endParaRPr lang="en-US"/>
        </a:p>
      </dgm:t>
    </dgm:pt>
    <dgm:pt modelId="{FD7D5C93-D69E-40C6-971E-DE23F823AC96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A885DEA9-B00A-4431-98A9-DE220F925B82}" type="parTrans" cxnId="{BE7532DD-61C4-419A-9602-441A2CB79061}">
      <dgm:prSet/>
      <dgm:spPr/>
      <dgm:t>
        <a:bodyPr/>
        <a:lstStyle/>
        <a:p>
          <a:endParaRPr lang="en-US"/>
        </a:p>
      </dgm:t>
    </dgm:pt>
    <dgm:pt modelId="{F77961E8-CCF0-4884-B78F-402299556199}" type="sibTrans" cxnId="{BE7532DD-61C4-419A-9602-441A2CB79061}">
      <dgm:prSet/>
      <dgm:spPr/>
      <dgm:t>
        <a:bodyPr/>
        <a:lstStyle/>
        <a:p>
          <a:endParaRPr lang="en-US"/>
        </a:p>
      </dgm:t>
    </dgm:pt>
    <dgm:pt modelId="{5F3C6D8C-49F5-414A-9B7D-37B3F73CBB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private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b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512CD3-C611-4379-A522-10F5A3696ED3}" type="parTrans" cxnId="{670CE803-5732-44F7-8BFC-139BBB9EFD9D}">
      <dgm:prSet/>
      <dgm:spPr/>
      <dgm:t>
        <a:bodyPr/>
        <a:lstStyle/>
        <a:p>
          <a:endParaRPr lang="en-US"/>
        </a:p>
      </dgm:t>
    </dgm:pt>
    <dgm:pt modelId="{CE942B8A-FC02-4475-BE3F-E505BC877B1D}" type="sibTrans" cxnId="{670CE803-5732-44F7-8BFC-139BBB9EFD9D}">
      <dgm:prSet/>
      <dgm:spPr/>
      <dgm:t>
        <a:bodyPr/>
        <a:lstStyle/>
        <a:p>
          <a:endParaRPr lang="en-US"/>
        </a:p>
      </dgm:t>
    </dgm:pt>
    <dgm:pt modelId="{93B62B81-D7F7-431E-9439-2E3D4CD2353E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Fully Qualified Names</a:t>
          </a:r>
        </a:p>
      </dgm:t>
    </dgm:pt>
    <dgm:pt modelId="{CF446EAA-D8CD-45A9-B112-FE71C0FABC3A}" type="parTrans" cxnId="{46BEEEEA-8181-4496-8F3E-4B42C7BEC8A4}">
      <dgm:prSet/>
      <dgm:spPr/>
      <dgm:t>
        <a:bodyPr/>
        <a:lstStyle/>
        <a:p>
          <a:endParaRPr lang="en-US"/>
        </a:p>
      </dgm:t>
    </dgm:pt>
    <dgm:pt modelId="{99D4F5D3-8426-4A0A-9AFF-9CC195309684}" type="sibTrans" cxnId="{46BEEEEA-8181-4496-8F3E-4B42C7BEC8A4}">
      <dgm:prSet/>
      <dgm:spPr/>
      <dgm:t>
        <a:bodyPr/>
        <a:lstStyle/>
        <a:p>
          <a:endParaRPr lang="en-US"/>
        </a:p>
      </dgm:t>
    </dgm:pt>
    <dgm:pt modelId="{491443E3-89AE-4FE4-92A7-C951F26ADF1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21A27C6B-BD4F-4728-8495-2749C96FF1CC}" type="parTrans" cxnId="{B7847806-6502-4A85-AA95-FB3B3F9F8E85}">
      <dgm:prSet/>
      <dgm:spPr/>
      <dgm:t>
        <a:bodyPr/>
        <a:lstStyle/>
        <a:p>
          <a:endParaRPr lang="en-US"/>
        </a:p>
      </dgm:t>
    </dgm:pt>
    <dgm:pt modelId="{892CAB94-5167-438E-8541-2DCB69385D70}" type="sibTrans" cxnId="{B7847806-6502-4A85-AA95-FB3B3F9F8E85}">
      <dgm:prSet/>
      <dgm:spPr/>
      <dgm:t>
        <a:bodyPr/>
        <a:lstStyle/>
        <a:p>
          <a:endParaRPr lang="en-US"/>
        </a:p>
      </dgm:t>
    </dgm:pt>
    <dgm:pt modelId="{72B0AA1E-CB07-4D66-8C5F-5084D4F61D8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dirty="0">
              <a:latin typeface="Consolas" panose="020B0609020204030204" pitchFamily="49" charset="0"/>
            </a:rPr>
            <a:t> t = new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dirty="0">
              <a:latin typeface="Consolas" panose="020B0609020204030204" pitchFamily="49" charset="0"/>
            </a:rPr>
            <a:t>();</a:t>
          </a:r>
        </a:p>
      </dgm:t>
    </dgm:pt>
    <dgm:pt modelId="{C7FF9C0A-64CD-4E9C-AF44-B8A14C148043}" type="parTrans" cxnId="{5D9C2078-89FC-4FB2-BBDB-58805684377A}">
      <dgm:prSet/>
      <dgm:spPr/>
      <dgm:t>
        <a:bodyPr/>
        <a:lstStyle/>
        <a:p>
          <a:endParaRPr lang="en-US"/>
        </a:p>
      </dgm:t>
    </dgm:pt>
    <dgm:pt modelId="{432643FE-DCC3-4D28-9715-CB09FF1D1DC6}" type="sibTrans" cxnId="{5D9C2078-89FC-4FB2-BBDB-58805684377A}">
      <dgm:prSet/>
      <dgm:spPr/>
      <dgm:t>
        <a:bodyPr/>
        <a:lstStyle/>
        <a:p>
          <a:endParaRPr lang="en-US"/>
        </a:p>
      </dgm:t>
    </dgm:pt>
    <dgm:pt modelId="{E4832E59-FCA4-4EC2-82F5-B4BFAF552C72}" type="pres">
      <dgm:prSet presAssocID="{BE1D1458-5D71-486A-9C06-F8C2979301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6DE2E3-3485-4D88-991A-33C9416C5246}" type="pres">
      <dgm:prSet presAssocID="{CE704066-F6EC-4A34-BE57-F031F6F97A0E}" presName="linNode" presStyleCnt="0"/>
      <dgm:spPr/>
    </dgm:pt>
    <dgm:pt modelId="{89A3A35E-A31F-4A19-88A6-C711D22D028E}" type="pres">
      <dgm:prSet presAssocID="{CE704066-F6EC-4A34-BE57-F031F6F97A0E}" presName="parentText" presStyleLbl="node1" presStyleIdx="0" presStyleCnt="3" custScaleX="38527" custLinFactNeighborX="-257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C572B2-C7F7-45EE-8266-8D3A0F1AF860}" type="pres">
      <dgm:prSet presAssocID="{CE704066-F6EC-4A34-BE57-F031F6F97A0E}" presName="descendantText" presStyleLbl="alignAccFollowNode1" presStyleIdx="0" presStyleCnt="3" custScaleX="83046" custScaleY="97043" custLinFactNeighborX="-49228" custLinFactNeighborY="-16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BFF2B-59F5-4B2D-A37F-4D545FC129A8}" type="pres">
      <dgm:prSet presAssocID="{2190222A-E708-44B6-912C-16ACA9D69599}" presName="sp" presStyleCnt="0"/>
      <dgm:spPr/>
    </dgm:pt>
    <dgm:pt modelId="{3D5B2F48-7006-4C56-AF9D-795C606BFAFB}" type="pres">
      <dgm:prSet presAssocID="{5D518925-A42D-44F7-8A34-D7EE8C8BA4F6}" presName="linNode" presStyleCnt="0"/>
      <dgm:spPr/>
    </dgm:pt>
    <dgm:pt modelId="{A5D97866-9099-44CF-8392-E4D04C75D305}" type="pres">
      <dgm:prSet presAssocID="{5D518925-A42D-44F7-8A34-D7EE8C8BA4F6}" presName="parentText" presStyleLbl="node1" presStyleIdx="1" presStyleCnt="3" custScaleX="38527" custLinFactNeighborX="-257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4FE5C-CB21-47E7-B0F0-9CB097B5E464}" type="pres">
      <dgm:prSet presAssocID="{5D518925-A42D-44F7-8A34-D7EE8C8BA4F6}" presName="descendantText" presStyleLbl="alignAccFollowNode1" presStyleIdx="1" presStyleCnt="3" custScaleX="83513" custScaleY="98778" custLinFactNeighborX="-49429" custLinFactNeighborY="5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AEE0E6-A6EE-4F95-9EFD-E7951DB92FAA}" type="pres">
      <dgm:prSet presAssocID="{8E9682BF-077B-49CE-83FC-92F75221525A}" presName="sp" presStyleCnt="0"/>
      <dgm:spPr/>
    </dgm:pt>
    <dgm:pt modelId="{EC0BD01D-5339-4E9D-BA03-7A23E2A08B50}" type="pres">
      <dgm:prSet presAssocID="{93B62B81-D7F7-431E-9439-2E3D4CD2353E}" presName="linNode" presStyleCnt="0"/>
      <dgm:spPr/>
    </dgm:pt>
    <dgm:pt modelId="{A578B4B1-012F-4704-840D-D9A1F6815359}" type="pres">
      <dgm:prSet presAssocID="{93B62B81-D7F7-431E-9439-2E3D4CD2353E}" presName="parentText" presStyleLbl="node1" presStyleIdx="2" presStyleCnt="3" custScaleX="38527" custLinFactNeighborX="-2577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FD681E-6FED-4D1A-91A3-94D9AE5BBDC1}" type="pres">
      <dgm:prSet presAssocID="{93B62B81-D7F7-431E-9439-2E3D4CD2353E}" presName="descendantText" presStyleLbl="alignAccFollowNode1" presStyleIdx="2" presStyleCnt="3" custScaleX="83693" custScaleY="87287" custLinFactNeighborX="-48773" custLinFactNeighborY="13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BEEEEA-8181-4496-8F3E-4B42C7BEC8A4}" srcId="{BE1D1458-5D71-486A-9C06-F8C2979301CE}" destId="{93B62B81-D7F7-431E-9439-2E3D4CD2353E}" srcOrd="2" destOrd="0" parTransId="{CF446EAA-D8CD-45A9-B112-FE71C0FABC3A}" sibTransId="{99D4F5D3-8426-4A0A-9AFF-9CC195309684}"/>
    <dgm:cxn modelId="{4C11CF35-6553-44AE-BF05-CC97F67390E3}" type="presOf" srcId="{E4B44728-031A-45B4-A960-6D7C98163EB4}" destId="{3DC572B2-C7F7-45EE-8266-8D3A0F1AF860}" srcOrd="0" destOrd="1" presId="urn:microsoft.com/office/officeart/2005/8/layout/vList5"/>
    <dgm:cxn modelId="{294848E5-A50B-4122-8FC4-07D10048A02B}" type="presOf" srcId="{491443E3-89AE-4FE4-92A7-C951F26ADF15}" destId="{94FD681E-6FED-4D1A-91A3-94D9AE5BBDC1}" srcOrd="0" destOrd="0" presId="urn:microsoft.com/office/officeart/2005/8/layout/vList5"/>
    <dgm:cxn modelId="{B3A6FD9F-23A2-4187-BE54-08ED4A00065C}" type="presOf" srcId="{93B62B81-D7F7-431E-9439-2E3D4CD2353E}" destId="{A578B4B1-012F-4704-840D-D9A1F6815359}" srcOrd="0" destOrd="0" presId="urn:microsoft.com/office/officeart/2005/8/layout/vList5"/>
    <dgm:cxn modelId="{FB5D5687-CBA9-4DC5-BA0C-6E946062A079}" type="presOf" srcId="{72B0AA1E-CB07-4D66-8C5F-5084D4F61D84}" destId="{94FD681E-6FED-4D1A-91A3-94D9AE5BBDC1}" srcOrd="0" destOrd="1" presId="urn:microsoft.com/office/officeart/2005/8/layout/vList5"/>
    <dgm:cxn modelId="{CB5E2C5D-CEAC-421F-B401-2DA7AD423DE3}" srcId="{BE1D1458-5D71-486A-9C06-F8C2979301CE}" destId="{5D518925-A42D-44F7-8A34-D7EE8C8BA4F6}" srcOrd="1" destOrd="0" parTransId="{3F7C9D5E-9B3B-436C-98DD-9AB7ED4F3098}" sibTransId="{8E9682BF-077B-49CE-83FC-92F75221525A}"/>
    <dgm:cxn modelId="{D3E26C67-6F84-4E24-8129-8C98E7E91547}" srcId="{BE1D1458-5D71-486A-9C06-F8C2979301CE}" destId="{CE704066-F6EC-4A34-BE57-F031F6F97A0E}" srcOrd="0" destOrd="0" parTransId="{39B9789B-9256-4F63-B415-E8CB368FCE65}" sibTransId="{2190222A-E708-44B6-912C-16ACA9D69599}"/>
    <dgm:cxn modelId="{2D5599CD-EE5D-40F9-A0FD-CC1E62ECA14E}" srcId="{CE704066-F6EC-4A34-BE57-F031F6F97A0E}" destId="{E4B44728-031A-45B4-A960-6D7C98163EB4}" srcOrd="1" destOrd="0" parTransId="{A6A79D2A-79DB-436D-AB27-E222CDBC7436}" sibTransId="{F9EF34C1-D145-4D03-BEF0-2842C4F14E8F}"/>
    <dgm:cxn modelId="{31ED0CFA-3F9C-4EC0-89AC-690C51CC9BA5}" type="presOf" srcId="{5D518925-A42D-44F7-8A34-D7EE8C8BA4F6}" destId="{A5D97866-9099-44CF-8392-E4D04C75D305}" srcOrd="0" destOrd="0" presId="urn:microsoft.com/office/officeart/2005/8/layout/vList5"/>
    <dgm:cxn modelId="{670CE803-5732-44F7-8BFC-139BBB9EFD9D}" srcId="{5D518925-A42D-44F7-8A34-D7EE8C8BA4F6}" destId="{5F3C6D8C-49F5-414A-9B7D-37B3F73CBB71}" srcOrd="1" destOrd="0" parTransId="{21512CD3-C611-4379-A522-10F5A3696ED3}" sibTransId="{CE942B8A-FC02-4475-BE3F-E505BC877B1D}"/>
    <dgm:cxn modelId="{BE7532DD-61C4-419A-9602-441A2CB79061}" srcId="{5D518925-A42D-44F7-8A34-D7EE8C8BA4F6}" destId="{FD7D5C93-D69E-40C6-971E-DE23F823AC96}" srcOrd="0" destOrd="0" parTransId="{A885DEA9-B00A-4431-98A9-DE220F925B82}" sibTransId="{F77961E8-CCF0-4884-B78F-402299556199}"/>
    <dgm:cxn modelId="{5D9C2078-89FC-4FB2-BBDB-58805684377A}" srcId="{93B62B81-D7F7-431E-9439-2E3D4CD2353E}" destId="{72B0AA1E-CB07-4D66-8C5F-5084D4F61D84}" srcOrd="1" destOrd="0" parTransId="{C7FF9C0A-64CD-4E9C-AF44-B8A14C148043}" sibTransId="{432643FE-DCC3-4D28-9715-CB09FF1D1DC6}"/>
    <dgm:cxn modelId="{263AB879-3159-43DD-A7DA-56351BC654F5}" srcId="{CE704066-F6EC-4A34-BE57-F031F6F97A0E}" destId="{96D2705E-7225-4E32-BBCA-73AADEC51771}" srcOrd="0" destOrd="0" parTransId="{B6FE3FB8-829C-4505-ADEF-C25B4D0E3D19}" sibTransId="{7D84155D-6B55-476E-8E57-41C47780CABE}"/>
    <dgm:cxn modelId="{33DDB27E-1AF9-41BA-B515-48F3163A6E91}" type="presOf" srcId="{5F3C6D8C-49F5-414A-9B7D-37B3F73CBB71}" destId="{6DA4FE5C-CB21-47E7-B0F0-9CB097B5E464}" srcOrd="0" destOrd="1" presId="urn:microsoft.com/office/officeart/2005/8/layout/vList5"/>
    <dgm:cxn modelId="{5F24A8FD-6B4A-49D3-B691-5F99C562E169}" type="presOf" srcId="{CE704066-F6EC-4A34-BE57-F031F6F97A0E}" destId="{89A3A35E-A31F-4A19-88A6-C711D22D028E}" srcOrd="0" destOrd="0" presId="urn:microsoft.com/office/officeart/2005/8/layout/vList5"/>
    <dgm:cxn modelId="{B7847806-6502-4A85-AA95-FB3B3F9F8E85}" srcId="{93B62B81-D7F7-431E-9439-2E3D4CD2353E}" destId="{491443E3-89AE-4FE4-92A7-C951F26ADF15}" srcOrd="0" destOrd="0" parTransId="{21A27C6B-BD4F-4728-8495-2749C96FF1CC}" sibTransId="{892CAB94-5167-438E-8541-2DCB69385D70}"/>
    <dgm:cxn modelId="{B5EA5F30-9689-4546-8120-3309418A9BF6}" type="presOf" srcId="{BE1D1458-5D71-486A-9C06-F8C2979301CE}" destId="{E4832E59-FCA4-4EC2-82F5-B4BFAF552C72}" srcOrd="0" destOrd="0" presId="urn:microsoft.com/office/officeart/2005/8/layout/vList5"/>
    <dgm:cxn modelId="{196DD02D-672C-4265-9958-28C33653829B}" type="presOf" srcId="{96D2705E-7225-4E32-BBCA-73AADEC51771}" destId="{3DC572B2-C7F7-45EE-8266-8D3A0F1AF860}" srcOrd="0" destOrd="0" presId="urn:microsoft.com/office/officeart/2005/8/layout/vList5"/>
    <dgm:cxn modelId="{2C8F8EBD-D261-4528-82AD-750347F41495}" type="presOf" srcId="{FD7D5C93-D69E-40C6-971E-DE23F823AC96}" destId="{6DA4FE5C-CB21-47E7-B0F0-9CB097B5E464}" srcOrd="0" destOrd="0" presId="urn:microsoft.com/office/officeart/2005/8/layout/vList5"/>
    <dgm:cxn modelId="{28AA4A30-AA5E-429A-819F-57E39EB52A28}" type="presParOf" srcId="{E4832E59-FCA4-4EC2-82F5-B4BFAF552C72}" destId="{C86DE2E3-3485-4D88-991A-33C9416C5246}" srcOrd="0" destOrd="0" presId="urn:microsoft.com/office/officeart/2005/8/layout/vList5"/>
    <dgm:cxn modelId="{F31821A7-9748-44E7-A0CC-6C3DEECFE1DD}" type="presParOf" srcId="{C86DE2E3-3485-4D88-991A-33C9416C5246}" destId="{89A3A35E-A31F-4A19-88A6-C711D22D028E}" srcOrd="0" destOrd="0" presId="urn:microsoft.com/office/officeart/2005/8/layout/vList5"/>
    <dgm:cxn modelId="{1CBED319-C83D-4585-8A7A-594598994B04}" type="presParOf" srcId="{C86DE2E3-3485-4D88-991A-33C9416C5246}" destId="{3DC572B2-C7F7-45EE-8266-8D3A0F1AF860}" srcOrd="1" destOrd="0" presId="urn:microsoft.com/office/officeart/2005/8/layout/vList5"/>
    <dgm:cxn modelId="{BBAFC9ED-9F31-4E3B-9460-450E6650942C}" type="presParOf" srcId="{E4832E59-FCA4-4EC2-82F5-B4BFAF552C72}" destId="{356BFF2B-59F5-4B2D-A37F-4D545FC129A8}" srcOrd="1" destOrd="0" presId="urn:microsoft.com/office/officeart/2005/8/layout/vList5"/>
    <dgm:cxn modelId="{1E89E883-8131-4423-AEF8-96B21C2D6475}" type="presParOf" srcId="{E4832E59-FCA4-4EC2-82F5-B4BFAF552C72}" destId="{3D5B2F48-7006-4C56-AF9D-795C606BFAFB}" srcOrd="2" destOrd="0" presId="urn:microsoft.com/office/officeart/2005/8/layout/vList5"/>
    <dgm:cxn modelId="{0C727138-5FCE-4A20-BFEA-FCFEBCD598FE}" type="presParOf" srcId="{3D5B2F48-7006-4C56-AF9D-795C606BFAFB}" destId="{A5D97866-9099-44CF-8392-E4D04C75D305}" srcOrd="0" destOrd="0" presId="urn:microsoft.com/office/officeart/2005/8/layout/vList5"/>
    <dgm:cxn modelId="{EB5A333E-11CC-48E8-883A-B253950FB428}" type="presParOf" srcId="{3D5B2F48-7006-4C56-AF9D-795C606BFAFB}" destId="{6DA4FE5C-CB21-47E7-B0F0-9CB097B5E464}" srcOrd="1" destOrd="0" presId="urn:microsoft.com/office/officeart/2005/8/layout/vList5"/>
    <dgm:cxn modelId="{1C9387A2-1EF5-4ED0-A0AD-3BEBA8EFD3A1}" type="presParOf" srcId="{E4832E59-FCA4-4EC2-82F5-B4BFAF552C72}" destId="{89AEE0E6-A6EE-4F95-9EFD-E7951DB92FAA}" srcOrd="3" destOrd="0" presId="urn:microsoft.com/office/officeart/2005/8/layout/vList5"/>
    <dgm:cxn modelId="{CFF00F57-1CAE-4BFD-9C91-D8F9A541C1A4}" type="presParOf" srcId="{E4832E59-FCA4-4EC2-82F5-B4BFAF552C72}" destId="{EC0BD01D-5339-4E9D-BA03-7A23E2A08B50}" srcOrd="4" destOrd="0" presId="urn:microsoft.com/office/officeart/2005/8/layout/vList5"/>
    <dgm:cxn modelId="{A1CAC84E-F869-47F0-BCAF-C2A942CCE62B}" type="presParOf" srcId="{EC0BD01D-5339-4E9D-BA03-7A23E2A08B50}" destId="{A578B4B1-012F-4704-840D-D9A1F6815359}" srcOrd="0" destOrd="0" presId="urn:microsoft.com/office/officeart/2005/8/layout/vList5"/>
    <dgm:cxn modelId="{89147B51-6D55-4FA7-86F3-9FBD1A380696}" type="presParOf" srcId="{EC0BD01D-5339-4E9D-BA03-7A23E2A08B50}" destId="{94FD681E-6FED-4D1A-91A3-94D9AE5BBD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5BB5F-4EBC-4207-A5B0-147FC724DAE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4C93E-F276-4672-8306-0D4EDC48291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Aliases</a:t>
          </a:r>
        </a:p>
      </dgm:t>
    </dgm:pt>
    <dgm:pt modelId="{18AAB41D-8D7F-46E1-8A66-47A6E4B44E6E}" type="parTrans" cxnId="{3B1ED675-063C-47DD-8EFE-6BB9D9426764}">
      <dgm:prSet/>
      <dgm:spPr/>
      <dgm:t>
        <a:bodyPr/>
        <a:lstStyle/>
        <a:p>
          <a:endParaRPr lang="en-US"/>
        </a:p>
      </dgm:t>
    </dgm:pt>
    <dgm:pt modelId="{6F06AEEB-27E4-4060-AD12-431800289540}" type="sibTrans" cxnId="{3B1ED675-063C-47DD-8EFE-6BB9D9426764}">
      <dgm:prSet/>
      <dgm:spPr/>
      <dgm:t>
        <a:bodyPr/>
        <a:lstStyle/>
        <a:p>
          <a:endParaRPr lang="en-US"/>
        </a:p>
      </dgm:t>
    </dgm:pt>
    <dgm:pt modelId="{AD1158AF-1744-4807-9ED0-BAA14AAB0471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76200662-55F0-4D2B-8F4F-9431C761ACA2}" type="parTrans" cxnId="{16BD44F1-3513-4BA7-9D63-32D92206830D}">
      <dgm:prSet/>
      <dgm:spPr/>
      <dgm:t>
        <a:bodyPr/>
        <a:lstStyle/>
        <a:p>
          <a:endParaRPr lang="en-US"/>
        </a:p>
      </dgm:t>
    </dgm:pt>
    <dgm:pt modelId="{A170262A-E59C-4C66-B35F-370FAF94CB57}" type="sibTrans" cxnId="{16BD44F1-3513-4BA7-9D63-32D92206830D}">
      <dgm:prSet/>
      <dgm:spPr/>
      <dgm:t>
        <a:bodyPr/>
        <a:lstStyle/>
        <a:p>
          <a:endParaRPr lang="en-US"/>
        </a:p>
      </dgm:t>
    </dgm:pt>
    <dgm:pt modelId="{18A5A126-9CDF-408F-AED4-1709B1B7856C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Casting</a:t>
          </a:r>
        </a:p>
      </dgm:t>
    </dgm:pt>
    <dgm:pt modelId="{C742BDC9-C7A2-4C81-9DCC-36EC82FCCFE4}" type="parTrans" cxnId="{5FAAE87E-6F02-4A4D-A80D-03B20599D8C7}">
      <dgm:prSet/>
      <dgm:spPr/>
      <dgm:t>
        <a:bodyPr/>
        <a:lstStyle/>
        <a:p>
          <a:endParaRPr lang="en-US"/>
        </a:p>
      </dgm:t>
    </dgm:pt>
    <dgm:pt modelId="{1B9835CA-355C-422C-A0F3-E76C387F3609}" type="sibTrans" cxnId="{5FAAE87E-6F02-4A4D-A80D-03B20599D8C7}">
      <dgm:prSet/>
      <dgm:spPr/>
      <dgm:t>
        <a:bodyPr/>
        <a:lstStyle/>
        <a:p>
          <a:endParaRPr lang="en-US"/>
        </a:p>
      </dgm:t>
    </dgm:pt>
    <dgm:pt modelId="{ACA9C505-CD0B-4752-9300-8A1863EE07ED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 err="1"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722D4FBA-AFE0-4B18-9927-B3D40D502D1F}" type="parTrans" cxnId="{2EC0C072-6C5C-4C35-AA9F-6D426F1E990B}">
      <dgm:prSet/>
      <dgm:spPr/>
      <dgm:t>
        <a:bodyPr/>
        <a:lstStyle/>
        <a:p>
          <a:endParaRPr lang="en-US"/>
        </a:p>
      </dgm:t>
    </dgm:pt>
    <dgm:pt modelId="{B9A8F6A4-D6F8-4C5E-9CFC-1EC774D0D933}" type="sibTrans" cxnId="{2EC0C072-6C5C-4C35-AA9F-6D426F1E990B}">
      <dgm:prSet/>
      <dgm:spPr/>
      <dgm:t>
        <a:bodyPr/>
        <a:lstStyle/>
        <a:p>
          <a:endParaRPr lang="en-US"/>
        </a:p>
      </dgm:t>
    </dgm:pt>
    <dgm:pt modelId="{D0F8E683-C4DC-481A-8BCD-4B33BA43D927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Class extensions</a:t>
          </a:r>
        </a:p>
      </dgm:t>
    </dgm:pt>
    <dgm:pt modelId="{6388F7F7-BC70-40EC-8FAF-DD54C0D02487}" type="parTrans" cxnId="{E631812C-6B9D-4E57-B1E9-B09F0A03AC3B}">
      <dgm:prSet/>
      <dgm:spPr/>
      <dgm:t>
        <a:bodyPr/>
        <a:lstStyle/>
        <a:p>
          <a:endParaRPr lang="en-US"/>
        </a:p>
      </dgm:t>
    </dgm:pt>
    <dgm:pt modelId="{01ADA495-5465-42CE-B1D0-9C68DEAC5498}" type="sibTrans" cxnId="{E631812C-6B9D-4E57-B1E9-B09F0A03AC3B}">
      <dgm:prSet/>
      <dgm:spPr/>
      <dgm:t>
        <a:bodyPr/>
        <a:lstStyle/>
        <a:p>
          <a:endParaRPr lang="en-US"/>
        </a:p>
      </dgm:t>
    </dgm:pt>
    <dgm:pt modelId="{BA2DB30F-C26A-4431-8C29-A5CB7392817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88C1E58E-43BE-42F9-93DF-A962F3F20EB5}" type="parTrans" cxnId="{57D385A9-DE56-43F5-9116-499131FF08E3}">
      <dgm:prSet/>
      <dgm:spPr/>
      <dgm:t>
        <a:bodyPr/>
        <a:lstStyle/>
        <a:p>
          <a:endParaRPr lang="en-US"/>
        </a:p>
      </dgm:t>
    </dgm:pt>
    <dgm:pt modelId="{31F96A22-B396-492D-AFB1-97F5589DC161}" type="sibTrans" cxnId="{57D385A9-DE56-43F5-9116-499131FF08E3}">
      <dgm:prSet/>
      <dgm:spPr/>
      <dgm:t>
        <a:bodyPr/>
        <a:lstStyle/>
        <a:p>
          <a:endParaRPr lang="en-US"/>
        </a:p>
      </dgm:t>
    </dgm:pt>
    <dgm:pt modelId="{20AC9AF4-A267-4D5E-9755-9C098B10F303}">
      <dgm:prSet custT="1"/>
      <dgm:spPr>
        <a:solidFill>
          <a:srgbClr val="2B5583"/>
        </a:solidFill>
        <a:ln>
          <a:noFill/>
        </a:ln>
      </dgm:spPr>
      <dgm:t>
        <a:bodyPr/>
        <a:lstStyle/>
        <a:p>
          <a:r>
            <a:rPr lang="en-US" sz="2000" dirty="0"/>
            <a:t>Method parameters and return types</a:t>
          </a:r>
        </a:p>
      </dgm:t>
    </dgm:pt>
    <dgm:pt modelId="{D44B6C09-6E5C-497C-B00C-B56B66B0907F}" type="parTrans" cxnId="{19A200BB-5E81-4D36-8DFD-4D38E266CB4A}">
      <dgm:prSet/>
      <dgm:spPr/>
      <dgm:t>
        <a:bodyPr/>
        <a:lstStyle/>
        <a:p>
          <a:endParaRPr lang="en-US"/>
        </a:p>
      </dgm:t>
    </dgm:pt>
    <dgm:pt modelId="{B7881554-C08F-43C1-AE2C-D1A37106B272}" type="sibTrans" cxnId="{19A200BB-5E81-4D36-8DFD-4D38E266CB4A}">
      <dgm:prSet/>
      <dgm:spPr/>
      <dgm:t>
        <a:bodyPr/>
        <a:lstStyle/>
        <a:p>
          <a:endParaRPr lang="en-US"/>
        </a:p>
      </dgm:t>
    </dgm:pt>
    <dgm:pt modelId="{DAD6FF4F-6573-44CA-BBA6-AA6673522659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Before: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F6B8AF35-B27F-4B48-8A04-B523895CEE27}" type="parTrans" cxnId="{47CC6B9E-D179-4E52-A25A-91136DB78A3D}">
      <dgm:prSet/>
      <dgm:spPr/>
      <dgm:t>
        <a:bodyPr/>
        <a:lstStyle/>
        <a:p>
          <a:endParaRPr lang="en-US"/>
        </a:p>
      </dgm:t>
    </dgm:pt>
    <dgm:pt modelId="{579B0503-F442-4237-ADA4-B2E641B0E6C9}" type="sibTrans" cxnId="{47CC6B9E-D179-4E52-A25A-91136DB78A3D}">
      <dgm:prSet/>
      <dgm:spPr/>
      <dgm:t>
        <a:bodyPr/>
        <a:lstStyle/>
        <a:p>
          <a:endParaRPr lang="en-US"/>
        </a:p>
      </dgm:t>
    </dgm:pt>
    <dgm:pt modelId="{23807C4C-2DCB-4551-8F2D-7F715C6742A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using </a:t>
          </a:r>
          <a:r>
            <a:rPr lang="en-US" sz="2000" b="0" i="0" dirty="0" err="1">
              <a:latin typeface="Consolas" panose="020B0609020204030204" pitchFamily="49" charset="0"/>
            </a:rPr>
            <a:t>testAlias</a:t>
          </a:r>
          <a:r>
            <a:rPr lang="en-US" sz="2000" b="0" i="0" dirty="0">
              <a:latin typeface="Consolas" panose="020B0609020204030204" pitchFamily="49" charset="0"/>
            </a:rPr>
            <a:t> =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dirty="0">
              <a:latin typeface="Consolas" panose="020B0609020204030204" pitchFamily="49" charset="0"/>
            </a:rPr>
            <a:t>;</a:t>
          </a:r>
        </a:p>
      </dgm:t>
    </dgm:pt>
    <dgm:pt modelId="{3761A983-A35D-4BA9-861F-A447DD3C1B1C}" type="parTrans" cxnId="{31ED1609-EE0B-4F1F-AECD-9A7244C2832E}">
      <dgm:prSet/>
      <dgm:spPr/>
      <dgm:t>
        <a:bodyPr/>
        <a:lstStyle/>
        <a:p>
          <a:endParaRPr lang="en-US"/>
        </a:p>
      </dgm:t>
    </dgm:pt>
    <dgm:pt modelId="{DBCDE35C-4C80-483B-8006-3FB356AD5639}" type="sibTrans" cxnId="{31ED1609-EE0B-4F1F-AECD-9A7244C2832E}">
      <dgm:prSet/>
      <dgm:spPr/>
      <dgm:t>
        <a:bodyPr/>
        <a:lstStyle/>
        <a:p>
          <a:endParaRPr lang="en-US"/>
        </a:p>
      </dgm:t>
    </dgm:pt>
    <dgm:pt modelId="{BB977D72-290E-42DF-B6F8-2AD2E69D3762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 err="1"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cast = 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)new Casting();</a:t>
          </a:r>
        </a:p>
      </dgm:t>
    </dgm:pt>
    <dgm:pt modelId="{5ED6EE6B-050F-4A62-9A97-9909BF63F3BF}" type="parTrans" cxnId="{7FDA67A2-CC00-44E7-BEB5-D239152E04EE}">
      <dgm:prSet/>
      <dgm:spPr/>
      <dgm:t>
        <a:bodyPr/>
        <a:lstStyle/>
        <a:p>
          <a:endParaRPr lang="en-US"/>
        </a:p>
      </dgm:t>
    </dgm:pt>
    <dgm:pt modelId="{C467AD86-0A99-4F7B-BF89-07FBA45FAE9A}" type="sibTrans" cxnId="{7FDA67A2-CC00-44E7-BEB5-D239152E04EE}">
      <dgm:prSet/>
      <dgm:spPr/>
      <dgm:t>
        <a:bodyPr/>
        <a:lstStyle/>
        <a:p>
          <a:endParaRPr lang="en-US"/>
        </a:p>
      </dgm:t>
    </dgm:pt>
    <dgm:pt modelId="{E9A1F835-6E14-423F-892C-1E5350F4D40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 </a:t>
          </a:r>
          <a:r>
            <a:rPr lang="en-US" sz="2000" b="0" i="0" dirty="0">
              <a:latin typeface="Consolas" panose="020B0609020204030204" pitchFamily="49" charset="0"/>
            </a:rPr>
            <a:t>class Program :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dirty="0">
            <a:highlight>
              <a:srgbClr val="FFFF00"/>
            </a:highlight>
            <a:latin typeface="Consolas" panose="020B0609020204030204" pitchFamily="49" charset="0"/>
          </a:endParaRPr>
        </a:p>
      </dgm:t>
    </dgm:pt>
    <dgm:pt modelId="{1C8F4CC9-03DA-4CA8-B795-E109B6A3FA9D}" type="parTrans" cxnId="{5A9C18E7-DDFB-4820-97E3-B9BF1D799526}">
      <dgm:prSet/>
      <dgm:spPr/>
      <dgm:t>
        <a:bodyPr/>
        <a:lstStyle/>
        <a:p>
          <a:endParaRPr lang="en-US"/>
        </a:p>
      </dgm:t>
    </dgm:pt>
    <dgm:pt modelId="{0ADF2407-687D-4AA9-9C1D-67FF1F383CB0}" type="sibTrans" cxnId="{5A9C18E7-DDFB-4820-97E3-B9BF1D799526}">
      <dgm:prSet/>
      <dgm:spPr/>
      <dgm:t>
        <a:bodyPr/>
        <a:lstStyle/>
        <a:p>
          <a:endParaRPr lang="en-US"/>
        </a:p>
      </dgm:t>
    </dgm:pt>
    <dgm:pt modelId="{9BE3BF22-2E45-4160-B620-9D51AEC383B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en-US" sz="2000" dirty="0"/>
            <a:t>After:      </a:t>
          </a:r>
          <a:r>
            <a:rPr lang="en-US" sz="2000" b="0" i="0" dirty="0">
              <a:latin typeface="Consolas" panose="020B0609020204030204" pitchFamily="49" charset="0"/>
            </a:rPr>
            <a:t>public 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</a:t>
          </a:r>
          <a:r>
            <a:rPr lang="en-US" sz="2000" b="0" i="0" dirty="0" err="1">
              <a:latin typeface="Consolas" panose="020B0609020204030204" pitchFamily="49" charset="0"/>
            </a:rPr>
            <a:t>testMethod</a:t>
          </a:r>
          <a:r>
            <a:rPr lang="en-US" sz="2000" b="0" i="0" dirty="0">
              <a:latin typeface="Consolas" panose="020B0609020204030204" pitchFamily="49" charset="0"/>
            </a:rPr>
            <a:t>(</a:t>
          </a:r>
          <a:r>
            <a:rPr lang="en-US" sz="2000" b="0" i="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dirty="0">
              <a:latin typeface="Consolas" panose="020B0609020204030204" pitchFamily="49" charset="0"/>
            </a:rPr>
            <a:t> a)</a:t>
          </a:r>
        </a:p>
      </dgm:t>
    </dgm:pt>
    <dgm:pt modelId="{909D2861-4BA0-4F26-AE5B-7F6CE7BE93D1}" type="parTrans" cxnId="{64E39D71-D718-4821-B430-7DED81A1C673}">
      <dgm:prSet/>
      <dgm:spPr/>
      <dgm:t>
        <a:bodyPr/>
        <a:lstStyle/>
        <a:p>
          <a:endParaRPr lang="en-US"/>
        </a:p>
      </dgm:t>
    </dgm:pt>
    <dgm:pt modelId="{0A72E7A3-C243-42B6-B3A9-01079EF60D3D}" type="sibTrans" cxnId="{64E39D71-D718-4821-B430-7DED81A1C673}">
      <dgm:prSet/>
      <dgm:spPr/>
      <dgm:t>
        <a:bodyPr/>
        <a:lstStyle/>
        <a:p>
          <a:endParaRPr lang="en-US"/>
        </a:p>
      </dgm:t>
    </dgm:pt>
    <dgm:pt modelId="{5603229D-4475-4EBD-8B80-5BF85AF5A926}" type="pres">
      <dgm:prSet presAssocID="{4655BB5F-4EBC-4207-A5B0-147FC724DA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03ADE2-8A92-4517-8307-DFE248D89559}" type="pres">
      <dgm:prSet presAssocID="{3C84C93E-F276-4672-8306-0D4EDC48291C}" presName="linNode" presStyleCnt="0"/>
      <dgm:spPr/>
    </dgm:pt>
    <dgm:pt modelId="{9DB291ED-CC19-490E-961E-C63E51B3DEBD}" type="pres">
      <dgm:prSet presAssocID="{3C84C93E-F276-4672-8306-0D4EDC48291C}" presName="parentText" presStyleLbl="node1" presStyleIdx="0" presStyleCnt="4" custScaleX="41667" custLinFactNeighborX="-16406" custLinFactNeighborY="-2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C28E1-28AC-404D-A8EF-ACDB5DFF50D9}" type="pres">
      <dgm:prSet presAssocID="{3C84C93E-F276-4672-8306-0D4EDC48291C}" presName="descendantText" presStyleLbl="alignAccFollowNode1" presStyleIdx="0" presStyleCnt="4" custLinFactNeighborX="-29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F37747-6784-4877-8185-2C87ABBCCC9F}" type="pres">
      <dgm:prSet presAssocID="{6F06AEEB-27E4-4060-AD12-431800289540}" presName="sp" presStyleCnt="0"/>
      <dgm:spPr/>
    </dgm:pt>
    <dgm:pt modelId="{6D0677D6-66D6-43DB-A346-F87BB87BBDC9}" type="pres">
      <dgm:prSet presAssocID="{18A5A126-9CDF-408F-AED4-1709B1B7856C}" presName="linNode" presStyleCnt="0"/>
      <dgm:spPr/>
    </dgm:pt>
    <dgm:pt modelId="{7EFE7DE5-404E-420F-BB2C-8D177D4BD0E5}" type="pres">
      <dgm:prSet presAssocID="{18A5A126-9CDF-408F-AED4-1709B1B7856C}" presName="parentText" presStyleLbl="node1" presStyleIdx="1" presStyleCnt="4" custScaleX="41667" custLinFactNeighborX="-164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0B8BF-35DE-4934-9EDD-BB2C766C9B1D}" type="pres">
      <dgm:prSet presAssocID="{18A5A126-9CDF-408F-AED4-1709B1B7856C}" presName="descendantText" presStyleLbl="alignAccFollowNode1" presStyleIdx="1" presStyleCnt="4" custLinFactNeighborX="-29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8E3C7-E4D3-4713-BA1D-B4C006AC2665}" type="pres">
      <dgm:prSet presAssocID="{1B9835CA-355C-422C-A0F3-E76C387F3609}" presName="sp" presStyleCnt="0"/>
      <dgm:spPr/>
    </dgm:pt>
    <dgm:pt modelId="{C675C5D4-1F4B-4388-9567-C3E43F4EB538}" type="pres">
      <dgm:prSet presAssocID="{D0F8E683-C4DC-481A-8BCD-4B33BA43D927}" presName="linNode" presStyleCnt="0"/>
      <dgm:spPr/>
    </dgm:pt>
    <dgm:pt modelId="{2DC11702-8290-49B6-BE15-B41D2A028289}" type="pres">
      <dgm:prSet presAssocID="{D0F8E683-C4DC-481A-8BCD-4B33BA43D927}" presName="parentText" presStyleLbl="node1" presStyleIdx="2" presStyleCnt="4" custScaleX="41667" custLinFactNeighborX="-164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4A69E-BEAA-483D-A27B-B8066514DC2A}" type="pres">
      <dgm:prSet presAssocID="{D0F8E683-C4DC-481A-8BCD-4B33BA43D927}" presName="descendantText" presStyleLbl="alignAccFollowNode1" presStyleIdx="2" presStyleCnt="4" custLinFactNeighborX="-295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DBF66-7A98-4500-A454-C13851DB99F5}" type="pres">
      <dgm:prSet presAssocID="{01ADA495-5465-42CE-B1D0-9C68DEAC5498}" presName="sp" presStyleCnt="0"/>
      <dgm:spPr/>
    </dgm:pt>
    <dgm:pt modelId="{5A59A084-E3ED-480E-93DB-39E104CDBEE7}" type="pres">
      <dgm:prSet presAssocID="{20AC9AF4-A267-4D5E-9755-9C098B10F303}" presName="linNode" presStyleCnt="0"/>
      <dgm:spPr/>
    </dgm:pt>
    <dgm:pt modelId="{96A820CA-BC25-4317-9A27-1A1206B2F40D}" type="pres">
      <dgm:prSet presAssocID="{20AC9AF4-A267-4D5E-9755-9C098B10F303}" presName="parentText" presStyleLbl="node1" presStyleIdx="3" presStyleCnt="4" custScaleX="41667" custLinFactNeighborX="-1640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8EAB6-7CD9-4AF4-8610-E82B5A9C2B0F}" type="pres">
      <dgm:prSet presAssocID="{20AC9AF4-A267-4D5E-9755-9C098B10F303}" presName="descendantText" presStyleLbl="alignAccFollowNode1" presStyleIdx="3" presStyleCnt="4" custLinFactNeighborX="-29514" custLinFactNeighborY="2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DD1C90-3C90-46D1-991C-FD2892A0591D}" type="presOf" srcId="{18A5A126-9CDF-408F-AED4-1709B1B7856C}" destId="{7EFE7DE5-404E-420F-BB2C-8D177D4BD0E5}" srcOrd="0" destOrd="0" presId="urn:microsoft.com/office/officeart/2005/8/layout/vList5"/>
    <dgm:cxn modelId="{2EC0C072-6C5C-4C35-AA9F-6D426F1E990B}" srcId="{18A5A126-9CDF-408F-AED4-1709B1B7856C}" destId="{ACA9C505-CD0B-4752-9300-8A1863EE07ED}" srcOrd="0" destOrd="0" parTransId="{722D4FBA-AFE0-4B18-9927-B3D40D502D1F}" sibTransId="{B9A8F6A4-D6F8-4C5E-9CFC-1EC774D0D933}"/>
    <dgm:cxn modelId="{5A9C18E7-DDFB-4820-97E3-B9BF1D799526}" srcId="{D0F8E683-C4DC-481A-8BCD-4B33BA43D927}" destId="{E9A1F835-6E14-423F-892C-1E5350F4D404}" srcOrd="1" destOrd="0" parTransId="{1C8F4CC9-03DA-4CA8-B795-E109B6A3FA9D}" sibTransId="{0ADF2407-687D-4AA9-9C1D-67FF1F383CB0}"/>
    <dgm:cxn modelId="{AFAC89D5-DCF5-433D-B507-927889F835B2}" type="presOf" srcId="{3C84C93E-F276-4672-8306-0D4EDC48291C}" destId="{9DB291ED-CC19-490E-961E-C63E51B3DEBD}" srcOrd="0" destOrd="0" presId="urn:microsoft.com/office/officeart/2005/8/layout/vList5"/>
    <dgm:cxn modelId="{CF1D1650-F396-49FB-A873-6FE141596A3B}" type="presOf" srcId="{9BE3BF22-2E45-4160-B620-9D51AEC383B5}" destId="{3248EAB6-7CD9-4AF4-8610-E82B5A9C2B0F}" srcOrd="0" destOrd="1" presId="urn:microsoft.com/office/officeart/2005/8/layout/vList5"/>
    <dgm:cxn modelId="{31ED1609-EE0B-4F1F-AECD-9A7244C2832E}" srcId="{3C84C93E-F276-4672-8306-0D4EDC48291C}" destId="{23807C4C-2DCB-4551-8F2D-7F715C6742A2}" srcOrd="1" destOrd="0" parTransId="{3761A983-A35D-4BA9-861F-A447DD3C1B1C}" sibTransId="{DBCDE35C-4C80-483B-8006-3FB356AD5639}"/>
    <dgm:cxn modelId="{8540A648-0CCF-4E4F-B782-9217D67E063C}" type="presOf" srcId="{BA2DB30F-C26A-4431-8C29-A5CB73928175}" destId="{37B4A69E-BEAA-483D-A27B-B8066514DC2A}" srcOrd="0" destOrd="0" presId="urn:microsoft.com/office/officeart/2005/8/layout/vList5"/>
    <dgm:cxn modelId="{57D385A9-DE56-43F5-9116-499131FF08E3}" srcId="{D0F8E683-C4DC-481A-8BCD-4B33BA43D927}" destId="{BA2DB30F-C26A-4431-8C29-A5CB73928175}" srcOrd="0" destOrd="0" parTransId="{88C1E58E-43BE-42F9-93DF-A962F3F20EB5}" sibTransId="{31F96A22-B396-492D-AFB1-97F5589DC161}"/>
    <dgm:cxn modelId="{84950C3F-C348-4F3F-AF7D-CF2F03A99F71}" type="presOf" srcId="{ACA9C505-CD0B-4752-9300-8A1863EE07ED}" destId="{D510B8BF-35DE-4934-9EDD-BB2C766C9B1D}" srcOrd="0" destOrd="0" presId="urn:microsoft.com/office/officeart/2005/8/layout/vList5"/>
    <dgm:cxn modelId="{5FAAE87E-6F02-4A4D-A80D-03B20599D8C7}" srcId="{4655BB5F-4EBC-4207-A5B0-147FC724DAE7}" destId="{18A5A126-9CDF-408F-AED4-1709B1B7856C}" srcOrd="1" destOrd="0" parTransId="{C742BDC9-C7A2-4C81-9DCC-36EC82FCCFE4}" sibTransId="{1B9835CA-355C-422C-A0F3-E76C387F3609}"/>
    <dgm:cxn modelId="{33370FC1-1A83-45E0-AB6E-3C41CF6AA528}" type="presOf" srcId="{D0F8E683-C4DC-481A-8BCD-4B33BA43D927}" destId="{2DC11702-8290-49B6-BE15-B41D2A028289}" srcOrd="0" destOrd="0" presId="urn:microsoft.com/office/officeart/2005/8/layout/vList5"/>
    <dgm:cxn modelId="{47CC6B9E-D179-4E52-A25A-91136DB78A3D}" srcId="{20AC9AF4-A267-4D5E-9755-9C098B10F303}" destId="{DAD6FF4F-6573-44CA-BBA6-AA6673522659}" srcOrd="0" destOrd="0" parTransId="{F6B8AF35-B27F-4B48-8A04-B523895CEE27}" sibTransId="{579B0503-F442-4237-ADA4-B2E641B0E6C9}"/>
    <dgm:cxn modelId="{A805535C-45CB-411D-B26B-CB9C35E95BCA}" type="presOf" srcId="{20AC9AF4-A267-4D5E-9755-9C098B10F303}" destId="{96A820CA-BC25-4317-9A27-1A1206B2F40D}" srcOrd="0" destOrd="0" presId="urn:microsoft.com/office/officeart/2005/8/layout/vList5"/>
    <dgm:cxn modelId="{61184497-FB9A-4517-B4E6-9A8B93550CFE}" type="presOf" srcId="{BB977D72-290E-42DF-B6F8-2AD2E69D3762}" destId="{D510B8BF-35DE-4934-9EDD-BB2C766C9B1D}" srcOrd="0" destOrd="1" presId="urn:microsoft.com/office/officeart/2005/8/layout/vList5"/>
    <dgm:cxn modelId="{3B1ED675-063C-47DD-8EFE-6BB9D9426764}" srcId="{4655BB5F-4EBC-4207-A5B0-147FC724DAE7}" destId="{3C84C93E-F276-4672-8306-0D4EDC48291C}" srcOrd="0" destOrd="0" parTransId="{18AAB41D-8D7F-46E1-8A66-47A6E4B44E6E}" sibTransId="{6F06AEEB-27E4-4060-AD12-431800289540}"/>
    <dgm:cxn modelId="{87C43F12-B864-4A67-B24A-3EB2710BA809}" type="presOf" srcId="{E9A1F835-6E14-423F-892C-1E5350F4D404}" destId="{37B4A69E-BEAA-483D-A27B-B8066514DC2A}" srcOrd="0" destOrd="1" presId="urn:microsoft.com/office/officeart/2005/8/layout/vList5"/>
    <dgm:cxn modelId="{7FDA67A2-CC00-44E7-BEB5-D239152E04EE}" srcId="{18A5A126-9CDF-408F-AED4-1709B1B7856C}" destId="{BB977D72-290E-42DF-B6F8-2AD2E69D3762}" srcOrd="1" destOrd="0" parTransId="{5ED6EE6B-050F-4A62-9A97-9909BF63F3BF}" sibTransId="{C467AD86-0A99-4F7B-BF89-07FBA45FAE9A}"/>
    <dgm:cxn modelId="{19A200BB-5E81-4D36-8DFD-4D38E266CB4A}" srcId="{4655BB5F-4EBC-4207-A5B0-147FC724DAE7}" destId="{20AC9AF4-A267-4D5E-9755-9C098B10F303}" srcOrd="3" destOrd="0" parTransId="{D44B6C09-6E5C-497C-B00C-B56B66B0907F}" sibTransId="{B7881554-C08F-43C1-AE2C-D1A37106B272}"/>
    <dgm:cxn modelId="{E631812C-6B9D-4E57-B1E9-B09F0A03AC3B}" srcId="{4655BB5F-4EBC-4207-A5B0-147FC724DAE7}" destId="{D0F8E683-C4DC-481A-8BCD-4B33BA43D927}" srcOrd="2" destOrd="0" parTransId="{6388F7F7-BC70-40EC-8FAF-DD54C0D02487}" sibTransId="{01ADA495-5465-42CE-B1D0-9C68DEAC5498}"/>
    <dgm:cxn modelId="{CE5AC1A0-72AA-4BAE-A979-AC61D3008BD2}" type="presOf" srcId="{4655BB5F-4EBC-4207-A5B0-147FC724DAE7}" destId="{5603229D-4475-4EBD-8B80-5BF85AF5A926}" srcOrd="0" destOrd="0" presId="urn:microsoft.com/office/officeart/2005/8/layout/vList5"/>
    <dgm:cxn modelId="{64E39D71-D718-4821-B430-7DED81A1C673}" srcId="{20AC9AF4-A267-4D5E-9755-9C098B10F303}" destId="{9BE3BF22-2E45-4160-B620-9D51AEC383B5}" srcOrd="1" destOrd="0" parTransId="{909D2861-4BA0-4F26-AE5B-7F6CE7BE93D1}" sibTransId="{0A72E7A3-C243-42B6-B3A9-01079EF60D3D}"/>
    <dgm:cxn modelId="{B54D4BA8-2D93-401F-9369-3B9FAF11BF1D}" type="presOf" srcId="{23807C4C-2DCB-4551-8F2D-7F715C6742A2}" destId="{7F9C28E1-28AC-404D-A8EF-ACDB5DFF50D9}" srcOrd="0" destOrd="1" presId="urn:microsoft.com/office/officeart/2005/8/layout/vList5"/>
    <dgm:cxn modelId="{29AC8E5D-B1F5-4BFA-9435-5A8D5E0E78EF}" type="presOf" srcId="{DAD6FF4F-6573-44CA-BBA6-AA6673522659}" destId="{3248EAB6-7CD9-4AF4-8610-E82B5A9C2B0F}" srcOrd="0" destOrd="0" presId="urn:microsoft.com/office/officeart/2005/8/layout/vList5"/>
    <dgm:cxn modelId="{16BD44F1-3513-4BA7-9D63-32D92206830D}" srcId="{3C84C93E-F276-4672-8306-0D4EDC48291C}" destId="{AD1158AF-1744-4807-9ED0-BAA14AAB0471}" srcOrd="0" destOrd="0" parTransId="{76200662-55F0-4D2B-8F4F-9431C761ACA2}" sibTransId="{A170262A-E59C-4C66-B35F-370FAF94CB57}"/>
    <dgm:cxn modelId="{192D5A71-0F14-4D2D-B65E-968D83E4D1B9}" type="presOf" srcId="{AD1158AF-1744-4807-9ED0-BAA14AAB0471}" destId="{7F9C28E1-28AC-404D-A8EF-ACDB5DFF50D9}" srcOrd="0" destOrd="0" presId="urn:microsoft.com/office/officeart/2005/8/layout/vList5"/>
    <dgm:cxn modelId="{834169B6-AD5A-4387-AC27-FE79BC074758}" type="presParOf" srcId="{5603229D-4475-4EBD-8B80-5BF85AF5A926}" destId="{A403ADE2-8A92-4517-8307-DFE248D89559}" srcOrd="0" destOrd="0" presId="urn:microsoft.com/office/officeart/2005/8/layout/vList5"/>
    <dgm:cxn modelId="{370D849C-3816-46B9-BFAA-D9B257DF3189}" type="presParOf" srcId="{A403ADE2-8A92-4517-8307-DFE248D89559}" destId="{9DB291ED-CC19-490E-961E-C63E51B3DEBD}" srcOrd="0" destOrd="0" presId="urn:microsoft.com/office/officeart/2005/8/layout/vList5"/>
    <dgm:cxn modelId="{385E3975-42D5-4160-9F04-51093E8257B0}" type="presParOf" srcId="{A403ADE2-8A92-4517-8307-DFE248D89559}" destId="{7F9C28E1-28AC-404D-A8EF-ACDB5DFF50D9}" srcOrd="1" destOrd="0" presId="urn:microsoft.com/office/officeart/2005/8/layout/vList5"/>
    <dgm:cxn modelId="{225AC164-EC3B-4748-8586-CEF699EDF9AE}" type="presParOf" srcId="{5603229D-4475-4EBD-8B80-5BF85AF5A926}" destId="{34F37747-6784-4877-8185-2C87ABBCCC9F}" srcOrd="1" destOrd="0" presId="urn:microsoft.com/office/officeart/2005/8/layout/vList5"/>
    <dgm:cxn modelId="{01D46987-CBAF-4569-A981-C6982A2DEAE5}" type="presParOf" srcId="{5603229D-4475-4EBD-8B80-5BF85AF5A926}" destId="{6D0677D6-66D6-43DB-A346-F87BB87BBDC9}" srcOrd="2" destOrd="0" presId="urn:microsoft.com/office/officeart/2005/8/layout/vList5"/>
    <dgm:cxn modelId="{91F90BAA-38C2-4E82-9AE4-D7FEBA1ADB08}" type="presParOf" srcId="{6D0677D6-66D6-43DB-A346-F87BB87BBDC9}" destId="{7EFE7DE5-404E-420F-BB2C-8D177D4BD0E5}" srcOrd="0" destOrd="0" presId="urn:microsoft.com/office/officeart/2005/8/layout/vList5"/>
    <dgm:cxn modelId="{2FFF9FAF-8ACC-466E-AE8E-E19DC2FF5539}" type="presParOf" srcId="{6D0677D6-66D6-43DB-A346-F87BB87BBDC9}" destId="{D510B8BF-35DE-4934-9EDD-BB2C766C9B1D}" srcOrd="1" destOrd="0" presId="urn:microsoft.com/office/officeart/2005/8/layout/vList5"/>
    <dgm:cxn modelId="{D1013FCB-CAA8-4DF8-B4B3-297CA09E95C4}" type="presParOf" srcId="{5603229D-4475-4EBD-8B80-5BF85AF5A926}" destId="{3848E3C7-E4D3-4713-BA1D-B4C006AC2665}" srcOrd="3" destOrd="0" presId="urn:microsoft.com/office/officeart/2005/8/layout/vList5"/>
    <dgm:cxn modelId="{D6358AD9-4CEE-437C-A6DC-808E2F593184}" type="presParOf" srcId="{5603229D-4475-4EBD-8B80-5BF85AF5A926}" destId="{C675C5D4-1F4B-4388-9567-C3E43F4EB538}" srcOrd="4" destOrd="0" presId="urn:microsoft.com/office/officeart/2005/8/layout/vList5"/>
    <dgm:cxn modelId="{64F11EF9-A776-429A-BEB6-71390F5A7EB8}" type="presParOf" srcId="{C675C5D4-1F4B-4388-9567-C3E43F4EB538}" destId="{2DC11702-8290-49B6-BE15-B41D2A028289}" srcOrd="0" destOrd="0" presId="urn:microsoft.com/office/officeart/2005/8/layout/vList5"/>
    <dgm:cxn modelId="{BA3F96B6-9658-4ADB-AF28-CC67AE2E4416}" type="presParOf" srcId="{C675C5D4-1F4B-4388-9567-C3E43F4EB538}" destId="{37B4A69E-BEAA-483D-A27B-B8066514DC2A}" srcOrd="1" destOrd="0" presId="urn:microsoft.com/office/officeart/2005/8/layout/vList5"/>
    <dgm:cxn modelId="{60563522-814A-4C4A-B585-7E7544E4A5AA}" type="presParOf" srcId="{5603229D-4475-4EBD-8B80-5BF85AF5A926}" destId="{9CFDBF66-7A98-4500-A454-C13851DB99F5}" srcOrd="5" destOrd="0" presId="urn:microsoft.com/office/officeart/2005/8/layout/vList5"/>
    <dgm:cxn modelId="{885D0E48-9337-4A74-9074-CE23B452269B}" type="presParOf" srcId="{5603229D-4475-4EBD-8B80-5BF85AF5A926}" destId="{5A59A084-E3ED-480E-93DB-39E104CDBEE7}" srcOrd="6" destOrd="0" presId="urn:microsoft.com/office/officeart/2005/8/layout/vList5"/>
    <dgm:cxn modelId="{99EBAA2F-4D75-46D1-B2CE-AE251156E556}" type="presParOf" srcId="{5A59A084-E3ED-480E-93DB-39E104CDBEE7}" destId="{96A820CA-BC25-4317-9A27-1A1206B2F40D}" srcOrd="0" destOrd="0" presId="urn:microsoft.com/office/officeart/2005/8/layout/vList5"/>
    <dgm:cxn modelId="{FA611520-7258-4D67-A7FA-161A801CEBF2}" type="presParOf" srcId="{5A59A084-E3ED-480E-93DB-39E104CDBEE7}" destId="{3248EAB6-7CD9-4AF4-8610-E82B5A9C2B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572B2-C7F7-45EE-8266-8D3A0F1AF860}">
      <dsp:nvSpPr>
        <dsp:cNvPr id="0" name=""/>
        <dsp:cNvSpPr/>
      </dsp:nvSpPr>
      <dsp:spPr>
        <a:xfrm rot="5400000">
          <a:off x="4600991" y="-2821883"/>
          <a:ext cx="1084343" cy="700810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</a:t>
          </a:r>
          <a:r>
            <a:rPr lang="en-US" sz="2000" kern="1200" dirty="0"/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newNamspace</a:t>
          </a:r>
          <a:r>
            <a:rPr lang="en-US" sz="2000" kern="1200" dirty="0"/>
            <a:t>;</a:t>
          </a:r>
        </a:p>
      </dsp:txBody>
      <dsp:txXfrm rot="-5400000">
        <a:off x="1639112" y="192929"/>
        <a:ext cx="6955169" cy="978477"/>
      </dsp:txXfrm>
    </dsp:sp>
    <dsp:sp modelId="{89A3A35E-A31F-4A19-88A6-C711D22D028E}">
      <dsp:nvSpPr>
        <dsp:cNvPr id="0" name=""/>
        <dsp:cNvSpPr/>
      </dsp:nvSpPr>
      <dsp:spPr>
        <a:xfrm>
          <a:off x="0" y="2116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Using Statements</a:t>
          </a:r>
        </a:p>
      </dsp:txBody>
      <dsp:txXfrm>
        <a:off x="68183" y="70299"/>
        <a:ext cx="1692447" cy="1260364"/>
      </dsp:txXfrm>
    </dsp:sp>
    <dsp:sp modelId="{6DA4FE5C-CB21-47E7-B0F0-9CB097B5E464}">
      <dsp:nvSpPr>
        <dsp:cNvPr id="0" name=""/>
        <dsp:cNvSpPr/>
      </dsp:nvSpPr>
      <dsp:spPr>
        <a:xfrm rot="5400000">
          <a:off x="4601461" y="-1298066"/>
          <a:ext cx="1103730" cy="704751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private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b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1629570" y="1727705"/>
        <a:ext cx="6993632" cy="995970"/>
      </dsp:txXfrm>
    </dsp:sp>
    <dsp:sp modelId="{A5D97866-9099-44CF-8392-E4D04C75D305}">
      <dsp:nvSpPr>
        <dsp:cNvPr id="0" name=""/>
        <dsp:cNvSpPr/>
      </dsp:nvSpPr>
      <dsp:spPr>
        <a:xfrm>
          <a:off x="0" y="1468683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Member Declarations</a:t>
          </a:r>
        </a:p>
      </dsp:txBody>
      <dsp:txXfrm>
        <a:off x="68183" y="1536866"/>
        <a:ext cx="1692447" cy="1260364"/>
      </dsp:txXfrm>
    </dsp:sp>
    <dsp:sp modelId="{94FD681E-6FED-4D1A-91A3-94D9AE5BBDC1}">
      <dsp:nvSpPr>
        <dsp:cNvPr id="0" name=""/>
        <dsp:cNvSpPr/>
      </dsp:nvSpPr>
      <dsp:spPr>
        <a:xfrm rot="5400000">
          <a:off x="4704395" y="117350"/>
          <a:ext cx="975331" cy="7062702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old.OldClass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kern="1200" dirty="0">
              <a:latin typeface="Consolas" panose="020B0609020204030204" pitchFamily="49" charset="0"/>
            </a:rPr>
            <a:t> t = new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new.NewClass</a:t>
          </a:r>
          <a:r>
            <a:rPr lang="en-US" sz="2000" b="0" i="0" kern="1200" dirty="0">
              <a:latin typeface="Consolas" panose="020B0609020204030204" pitchFamily="49" charset="0"/>
            </a:rPr>
            <a:t>();</a:t>
          </a:r>
        </a:p>
      </dsp:txBody>
      <dsp:txXfrm rot="-5400000">
        <a:off x="1660710" y="3208647"/>
        <a:ext cx="7015090" cy="880107"/>
      </dsp:txXfrm>
    </dsp:sp>
    <dsp:sp modelId="{A578B4B1-012F-4704-840D-D9A1F6815359}">
      <dsp:nvSpPr>
        <dsp:cNvPr id="0" name=""/>
        <dsp:cNvSpPr/>
      </dsp:nvSpPr>
      <dsp:spPr>
        <a:xfrm>
          <a:off x="0" y="2935250"/>
          <a:ext cx="1828813" cy="1396730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Fully Qualified Names</a:t>
          </a:r>
        </a:p>
      </dsp:txBody>
      <dsp:txXfrm>
        <a:off x="68183" y="3003433"/>
        <a:ext cx="1692447" cy="1260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C28E1-28AC-404D-A8EF-ACDB5DFF50D9}">
      <dsp:nvSpPr>
        <dsp:cNvPr id="0" name=""/>
        <dsp:cNvSpPr/>
      </dsp:nvSpPr>
      <dsp:spPr>
        <a:xfrm rot="5400000">
          <a:off x="5221231" y="-3283422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FujitsuSDKOld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using </a:t>
          </a:r>
          <a:r>
            <a:rPr lang="en-US" sz="2000" b="0" i="0" kern="1200" dirty="0" err="1">
              <a:latin typeface="Consolas" panose="020B0609020204030204" pitchFamily="49" charset="0"/>
            </a:rPr>
            <a:t>testAlias</a:t>
          </a:r>
          <a:r>
            <a:rPr lang="en-US" sz="2000" b="0" i="0" kern="1200" dirty="0">
              <a:latin typeface="Consolas" panose="020B0609020204030204" pitchFamily="49" charset="0"/>
            </a:rPr>
            <a:t> =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FujitsuSDKNew</a:t>
          </a:r>
          <a:r>
            <a:rPr lang="en-US" sz="2000" b="0" i="0" kern="1200" dirty="0">
              <a:latin typeface="Consolas" panose="020B0609020204030204" pitchFamily="49" charset="0"/>
            </a:rPr>
            <a:t>;</a:t>
          </a:r>
        </a:p>
      </dsp:txBody>
      <dsp:txXfrm rot="-5400000">
        <a:off x="1812158" y="173722"/>
        <a:ext cx="7754809" cy="888591"/>
      </dsp:txXfrm>
    </dsp:sp>
    <dsp:sp modelId="{9DB291ED-CC19-490E-961E-C63E51B3DEBD}">
      <dsp:nvSpPr>
        <dsp:cNvPr id="0" name=""/>
        <dsp:cNvSpPr/>
      </dsp:nvSpPr>
      <dsp:spPr>
        <a:xfrm>
          <a:off x="12" y="0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Aliases</a:t>
          </a:r>
        </a:p>
      </dsp:txBody>
      <dsp:txXfrm>
        <a:off x="60100" y="60088"/>
        <a:ext cx="1708638" cy="1110740"/>
      </dsp:txXfrm>
    </dsp:sp>
    <dsp:sp modelId="{D510B8BF-35DE-4934-9EDD-BB2C766C9B1D}">
      <dsp:nvSpPr>
        <dsp:cNvPr id="0" name=""/>
        <dsp:cNvSpPr/>
      </dsp:nvSpPr>
      <dsp:spPr>
        <a:xfrm rot="5400000">
          <a:off x="5221231" y="-1990960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 err="1"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 err="1"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cast = 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)new Casting();</a:t>
          </a:r>
        </a:p>
      </dsp:txBody>
      <dsp:txXfrm rot="-5400000">
        <a:off x="1812158" y="1466184"/>
        <a:ext cx="7754809" cy="888591"/>
      </dsp:txXfrm>
    </dsp:sp>
    <dsp:sp modelId="{7EFE7DE5-404E-420F-BB2C-8D177D4BD0E5}">
      <dsp:nvSpPr>
        <dsp:cNvPr id="0" name=""/>
        <dsp:cNvSpPr/>
      </dsp:nvSpPr>
      <dsp:spPr>
        <a:xfrm>
          <a:off x="12" y="1295021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Casting</a:t>
          </a:r>
        </a:p>
      </dsp:txBody>
      <dsp:txXfrm>
        <a:off x="60100" y="1355109"/>
        <a:ext cx="1708638" cy="1110740"/>
      </dsp:txXfrm>
    </dsp:sp>
    <dsp:sp modelId="{37B4A69E-BEAA-483D-A27B-B8066514DC2A}">
      <dsp:nvSpPr>
        <dsp:cNvPr id="0" name=""/>
        <dsp:cNvSpPr/>
      </dsp:nvSpPr>
      <dsp:spPr>
        <a:xfrm rot="5400000">
          <a:off x="5221231" y="-698498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oldNamespace.OldClass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 </a:t>
          </a:r>
          <a:r>
            <a:rPr lang="en-US" sz="2000" b="0" i="0" kern="1200" dirty="0">
              <a:latin typeface="Consolas" panose="020B0609020204030204" pitchFamily="49" charset="0"/>
            </a:rPr>
            <a:t>class Program :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newNamespace.NewClass</a:t>
          </a:r>
          <a:endParaRPr lang="en-US" sz="2000" b="0" i="0" kern="1200" dirty="0">
            <a:highlight>
              <a:srgbClr val="FFFF00"/>
            </a:highlight>
            <a:latin typeface="Consolas" panose="020B0609020204030204" pitchFamily="49" charset="0"/>
          </a:endParaRPr>
        </a:p>
      </dsp:txBody>
      <dsp:txXfrm rot="-5400000">
        <a:off x="1812158" y="2758646"/>
        <a:ext cx="7754809" cy="888591"/>
      </dsp:txXfrm>
    </dsp:sp>
    <dsp:sp modelId="{2DC11702-8290-49B6-BE15-B41D2A028289}">
      <dsp:nvSpPr>
        <dsp:cNvPr id="0" name=""/>
        <dsp:cNvSpPr/>
      </dsp:nvSpPr>
      <dsp:spPr>
        <a:xfrm>
          <a:off x="12" y="2587483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Class extensions</a:t>
          </a:r>
        </a:p>
      </dsp:txBody>
      <dsp:txXfrm>
        <a:off x="60100" y="2647571"/>
        <a:ext cx="1708638" cy="1110740"/>
      </dsp:txXfrm>
    </dsp:sp>
    <dsp:sp modelId="{3248EAB6-7CD9-4AF4-8610-E82B5A9C2B0F}">
      <dsp:nvSpPr>
        <dsp:cNvPr id="0" name=""/>
        <dsp:cNvSpPr/>
      </dsp:nvSpPr>
      <dsp:spPr>
        <a:xfrm rot="5400000">
          <a:off x="5222635" y="617853"/>
          <a:ext cx="984733" cy="7802880"/>
        </a:xfrm>
        <a:prstGeom prst="round2SameRect">
          <a:avLst/>
        </a:prstGeom>
        <a:solidFill>
          <a:schemeClr val="bg1">
            <a:lumMod val="8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Before: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OldClass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/>
            <a:t>After:      </a:t>
          </a:r>
          <a:r>
            <a:rPr lang="en-US" sz="2000" b="0" i="0" kern="1200" dirty="0">
              <a:latin typeface="Consolas" panose="020B0609020204030204" pitchFamily="49" charset="0"/>
            </a:rPr>
            <a:t>public 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</a:t>
          </a:r>
          <a:r>
            <a:rPr lang="en-US" sz="2000" b="0" i="0" kern="1200" dirty="0" err="1">
              <a:latin typeface="Consolas" panose="020B0609020204030204" pitchFamily="49" charset="0"/>
            </a:rPr>
            <a:t>testMethod</a:t>
          </a:r>
          <a:r>
            <a:rPr lang="en-US" sz="2000" b="0" i="0" kern="1200" dirty="0">
              <a:latin typeface="Consolas" panose="020B0609020204030204" pitchFamily="49" charset="0"/>
            </a:rPr>
            <a:t>(</a:t>
          </a:r>
          <a:r>
            <a:rPr lang="en-US" sz="2000" b="0" i="0" kern="1200" dirty="0" err="1">
              <a:highlight>
                <a:srgbClr val="FFFF00"/>
              </a:highlight>
              <a:latin typeface="Consolas" panose="020B0609020204030204" pitchFamily="49" charset="0"/>
            </a:rPr>
            <a:t>NewClass</a:t>
          </a:r>
          <a:r>
            <a:rPr lang="en-US" sz="2000" b="0" i="0" kern="1200" dirty="0">
              <a:latin typeface="Consolas" panose="020B0609020204030204" pitchFamily="49" charset="0"/>
            </a:rPr>
            <a:t> a)</a:t>
          </a:r>
        </a:p>
      </dsp:txBody>
      <dsp:txXfrm rot="-5400000">
        <a:off x="1813562" y="4074998"/>
        <a:ext cx="7754809" cy="888591"/>
      </dsp:txXfrm>
    </dsp:sp>
    <dsp:sp modelId="{96A820CA-BC25-4317-9A27-1A1206B2F40D}">
      <dsp:nvSpPr>
        <dsp:cNvPr id="0" name=""/>
        <dsp:cNvSpPr/>
      </dsp:nvSpPr>
      <dsp:spPr>
        <a:xfrm>
          <a:off x="12" y="3879945"/>
          <a:ext cx="1828814" cy="1230916"/>
        </a:xfrm>
        <a:prstGeom prst="roundRect">
          <a:avLst/>
        </a:prstGeom>
        <a:solidFill>
          <a:srgbClr val="2B558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Method parameters and return types</a:t>
          </a:r>
        </a:p>
      </dsp:txBody>
      <dsp:txXfrm>
        <a:off x="60100" y="3940033"/>
        <a:ext cx="1708638" cy="111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4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7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0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AFFD-B6CA-41D9-95E6-3CB99A4967AC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66A9-FE78-47B5-B963-DAB975B5A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.png"/><Relationship Id="rId18" Type="http://schemas.openxmlformats.org/officeDocument/2006/relationships/comments" Target="../comments/commen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diagramData" Target="../diagrams/data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2301" y="2233748"/>
            <a:ext cx="6381224" cy="19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Overview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0731" y="3814704"/>
            <a:ext cx="87224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Fujitsu is refactoring C# and Visual Basic SDKs that clients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SDKs contain sets of critical artifacts which include </a:t>
            </a:r>
            <a:r>
              <a:rPr lang="en-US" sz="3600" b="1" dirty="0"/>
              <a:t>namespaces</a:t>
            </a:r>
            <a:r>
              <a:rPr lang="en-US" sz="3600" dirty="0"/>
              <a:t>, </a:t>
            </a:r>
            <a:r>
              <a:rPr lang="en-US" sz="3600" b="1" dirty="0"/>
              <a:t>class names</a:t>
            </a:r>
            <a:r>
              <a:rPr lang="en-US" sz="3600" dirty="0"/>
              <a:t>, and </a:t>
            </a:r>
            <a:r>
              <a:rPr lang="en-US" sz="3600" b="1" dirty="0"/>
              <a:t>assembly (</a:t>
            </a:r>
            <a:r>
              <a:rPr lang="en-US" sz="3600" b="1" dirty="0" err="1"/>
              <a:t>dll</a:t>
            </a:r>
            <a:r>
              <a:rPr lang="en-US" sz="3600" b="1" dirty="0"/>
              <a:t>) file path </a:t>
            </a:r>
            <a:r>
              <a:rPr lang="en-US" sz="3600" dirty="0"/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Client projects won’t compile with the new SDKs because artifacts changed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Our project automates changing client source code and project files to the new SDK artifacts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99997" y="19990458"/>
            <a:ext cx="2868540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Schema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444800" y="6952771"/>
            <a:ext cx="236357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Roslyn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3567" y="10857818"/>
            <a:ext cx="7035837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Code Changes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931" y="14702655"/>
            <a:ext cx="13185657" cy="9629399"/>
            <a:chOff x="64931" y="14898597"/>
            <a:chExt cx="13185657" cy="9629399"/>
          </a:xfrm>
        </p:grpSpPr>
        <p:graphicFrame>
          <p:nvGraphicFramePr>
            <p:cNvPr id="20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9948800"/>
                </p:ext>
              </p:extLst>
            </p:nvPr>
          </p:nvGraphicFramePr>
          <p:xfrm>
            <a:off x="64931" y="14898597"/>
            <a:ext cx="13185657" cy="433409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2" name="Content Placeholder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60366010"/>
                </p:ext>
              </p:extLst>
            </p:nvPr>
          </p:nvGraphicFramePr>
          <p:xfrm>
            <a:off x="64931" y="19414575"/>
            <a:ext cx="12192000" cy="51134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1" y="25892412"/>
            <a:ext cx="3883961" cy="1539588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4186505" y="941401"/>
            <a:ext cx="1541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Patrick Clouse   Nathan Faulkner   Christopher </a:t>
            </a:r>
            <a:r>
              <a:rPr lang="en-US" sz="3600" dirty="0" err="1"/>
              <a:t>Lupo</a:t>
            </a:r>
            <a:r>
              <a:rPr lang="en-US" sz="3600" dirty="0"/>
              <a:t>   Joshua </a:t>
            </a:r>
            <a:r>
              <a:rPr lang="en-US" sz="3600" dirty="0" err="1"/>
              <a:t>Zelin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5428983" y="407830"/>
            <a:ext cx="19810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Marketplace Migration &amp; Refactoring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5942" y="1760004"/>
            <a:ext cx="36576000" cy="1588"/>
          </a:xfrm>
          <a:prstGeom prst="line">
            <a:avLst/>
          </a:prstGeom>
          <a:ln w="1016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50917" y="6862624"/>
            <a:ext cx="3054041" cy="10230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Mapping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20089" y="2235336"/>
            <a:ext cx="4644748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Flow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7" y="176052"/>
            <a:ext cx="3082147" cy="1448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567" y="12626682"/>
            <a:ext cx="8193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We generalized the changes for all cases of source code artifacts. Examples include: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21282" y="8240657"/>
            <a:ext cx="111405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 .NET compiler with an API for application developers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Roslyn exposes compiler syntax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developers to programmatically make changes to source code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08420" y="8073411"/>
            <a:ext cx="12593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Basic data structure used to handle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Artifacts are found using reflection on the assembly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ModelIdentifier</a:t>
            </a:r>
            <a:r>
              <a:rPr lang="en-US" sz="3600" dirty="0"/>
              <a:t> is a guaranteed unique identifier for a 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Maps old SDK artifacts to corresponding new SDK artifacts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Mapping is stored in the database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962006" y="21428120"/>
            <a:ext cx="5576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Persistence of mappings between executions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Solves large memory problem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Divides mapping into foreign key relationships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Allows batch processing for Stage 2 when Stage 1 is complete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218129" y="3873433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CreateMappings</a:t>
            </a:r>
          </a:p>
          <a:p>
            <a:pPr algn="ctr"/>
            <a:r>
              <a:rPr lang="en-US" sz="2800" dirty="0"/>
              <a:t>Stage 1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20870681" y="3816397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Database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27523233" y="3873433"/>
            <a:ext cx="4735286" cy="2076704"/>
          </a:xfrm>
          <a:prstGeom prst="roundRect">
            <a:avLst/>
          </a:prstGeom>
          <a:solidFill>
            <a:srgbClr val="2B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TransformClient</a:t>
            </a:r>
          </a:p>
          <a:p>
            <a:pPr algn="ctr"/>
            <a:r>
              <a:rPr lang="en-US" sz="3600" dirty="0"/>
              <a:t>Stage 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278019" y="3884332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0278019" y="5201501"/>
            <a:ext cx="2671794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New Fujitsu SDK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Set of </a:t>
            </a:r>
            <a:r>
              <a:rPr lang="en-US" sz="2800" dirty="0" err="1">
                <a:solidFill>
                  <a:schemeClr val="tx1"/>
                </a:solidFill>
              </a:rPr>
              <a:t>dlls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9" idx="3"/>
          </p:cNvCxnSpPr>
          <p:nvPr/>
        </p:nvCxnSpPr>
        <p:spPr>
          <a:xfrm>
            <a:off x="12949813" y="4403446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2937969" y="5546446"/>
            <a:ext cx="128016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18953415" y="4850063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052787" y="4326843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651896" y="4403446"/>
            <a:ext cx="1981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Mappings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975550" y="4251002"/>
            <a:ext cx="2000872" cy="1321566"/>
          </a:xfrm>
          <a:prstGeom prst="rect">
            <a:avLst/>
          </a:prstGeom>
          <a:solidFill>
            <a:srgbClr val="428A6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Client Project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32258519" y="4936111"/>
            <a:ext cx="71703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8589911" y="2218161"/>
            <a:ext cx="3171517" cy="1038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Old Client Project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dirty="0" err="1">
                <a:solidFill>
                  <a:schemeClr val="tx1"/>
                </a:solidFill>
              </a:rPr>
              <a:t>csproj</a:t>
            </a:r>
            <a:r>
              <a:rPr lang="en-US" sz="2800" dirty="0">
                <a:solidFill>
                  <a:schemeClr val="tx1"/>
                </a:solidFill>
              </a:rPr>
              <a:t> file</a:t>
            </a:r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>
          <a:xfrm>
            <a:off x="29984700" y="3255565"/>
            <a:ext cx="610" cy="6164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169410" y="21642497"/>
            <a:ext cx="96731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45 passing, automated Black Box tests using Visual Studio’s built in testing suite and Roslyn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No unit testing for main code because Black Box tests cover the majority of use cases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Because of parse tree complexity, Black Box tests cover use cases we wouldn’t come up with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Unit test for all database functions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dirty="0" smtClean="0"/>
              <a:t>Black Box tests </a:t>
            </a:r>
            <a:r>
              <a:rPr lang="en-US" sz="3600" dirty="0"/>
              <a:t>use a common file structure, allowing more tests to be added with minimal effort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383571" y="20619460"/>
            <a:ext cx="3901489" cy="102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Testing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25605967" y="4911785"/>
            <a:ext cx="191726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088566" y="10992079"/>
            <a:ext cx="5970609" cy="859859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275624" y="10993270"/>
            <a:ext cx="5612578" cy="572051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024" y="11109009"/>
            <a:ext cx="13731922" cy="785560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303" y="19232695"/>
            <a:ext cx="10199407" cy="80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653</TotalTime>
  <Words>410</Words>
  <Application>Microsoft Office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Zelin</dc:creator>
  <cp:lastModifiedBy>Nathan Faulkner</cp:lastModifiedBy>
  <cp:revision>78</cp:revision>
  <dcterms:created xsi:type="dcterms:W3CDTF">2017-04-10T22:18:11Z</dcterms:created>
  <dcterms:modified xsi:type="dcterms:W3CDTF">2017-04-26T02:55:40Z</dcterms:modified>
</cp:coreProperties>
</file>