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6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2" autoAdjust="0"/>
    <p:restoredTop sz="94660"/>
  </p:normalViewPr>
  <p:slideViewPr>
    <p:cSldViewPr snapToGrid="0">
      <p:cViewPr>
        <p:scale>
          <a:sx n="30" d="100"/>
          <a:sy n="30" d="100"/>
        </p:scale>
        <p:origin x="1002" y="162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/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/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/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/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/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/>
      <dgm:t>
        <a:bodyPr/>
        <a:lstStyle/>
        <a:p>
          <a:r>
            <a:rPr lang="en-US" sz="2000" dirty="0"/>
            <a:t>After: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60689">
        <dgm:presLayoutVars>
          <dgm:chMax val="1"/>
          <dgm:bulletEnabled val="1"/>
        </dgm:presLayoutVars>
      </dgm:prSet>
      <dgm:spPr/>
    </dgm:pt>
    <dgm:pt modelId="{3DC572B2-C7F7-45EE-8266-8D3A0F1AF860}" type="pres">
      <dgm:prSet presAssocID="{CE704066-F6EC-4A34-BE57-F031F6F97A0E}" presName="descendantText" presStyleLbl="alignAccFollowNode1" presStyleIdx="0" presStyleCnt="3" custScaleX="107426">
        <dgm:presLayoutVars>
          <dgm:bulletEnabled val="1"/>
        </dgm:presLayoutVars>
      </dgm:prSet>
      <dgm:spPr/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60219" custLinFactNeighborX="0">
        <dgm:presLayoutVars>
          <dgm:chMax val="1"/>
          <dgm:bulletEnabled val="1"/>
        </dgm:presLayoutVars>
      </dgm:prSet>
      <dgm:spPr/>
    </dgm:pt>
    <dgm:pt modelId="{6DA4FE5C-CB21-47E7-B0F0-9CB097B5E464}" type="pres">
      <dgm:prSet presAssocID="{5D518925-A42D-44F7-8A34-D7EE8C8BA4F6}" presName="descendantText" presStyleLbl="alignAccFollowNode1" presStyleIdx="1" presStyleCnt="3" custScaleX="107426">
        <dgm:presLayoutVars>
          <dgm:bulletEnabled val="1"/>
        </dgm:presLayoutVars>
      </dgm:prSet>
      <dgm:spPr/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60219">
        <dgm:presLayoutVars>
          <dgm:chMax val="1"/>
          <dgm:bulletEnabled val="1"/>
        </dgm:presLayoutVars>
      </dgm:prSet>
      <dgm:spPr/>
    </dgm:pt>
    <dgm:pt modelId="{94FD681E-6FED-4D1A-91A3-94D9AE5BBDC1}" type="pres">
      <dgm:prSet presAssocID="{93B62B81-D7F7-431E-9439-2E3D4CD2353E}" presName="descendantText" presStyleLbl="alignAccFollowNode1" presStyleIdx="2" presStyleCnt="3" custScaleX="107426">
        <dgm:presLayoutVars>
          <dgm:bulletEnabled val="1"/>
        </dgm:presLayoutVars>
      </dgm:prSet>
      <dgm:spPr/>
    </dgm:pt>
  </dgm:ptLst>
  <dgm:cxnLst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/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/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/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3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/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/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/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/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/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LinFactNeighborY="-2861">
        <dgm:presLayoutVars>
          <dgm:chMax val="1"/>
          <dgm:bulletEnabled val="1"/>
        </dgm:presLayoutVars>
      </dgm:prSet>
      <dgm:spPr/>
    </dgm:pt>
    <dgm:pt modelId="{7F9C28E1-28AC-404D-A8EF-ACDB5DFF50D9}" type="pres">
      <dgm:prSet presAssocID="{3C84C93E-F276-4672-8306-0D4EDC48291C}" presName="descendantText" presStyleLbl="alignAccFollowNode1" presStyleIdx="0" presStyleCnt="4">
        <dgm:presLayoutVars>
          <dgm:bulletEnabled val="1"/>
        </dgm:presLayoutVars>
      </dgm:prSet>
      <dgm:spPr/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510B8BF-35DE-4934-9EDD-BB2C766C9B1D}" type="pres">
      <dgm:prSet presAssocID="{18A5A126-9CDF-408F-AED4-1709B1B7856C}" presName="descendantText" presStyleLbl="alignAccFollowNode1" presStyleIdx="1" presStyleCnt="4">
        <dgm:presLayoutVars>
          <dgm:bulletEnabled val="1"/>
        </dgm:presLayoutVars>
      </dgm:prSet>
      <dgm:spPr/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7B4A69E-BEAA-483D-A27B-B8066514DC2A}" type="pres">
      <dgm:prSet presAssocID="{D0F8E683-C4DC-481A-8BCD-4B33BA43D927}" presName="descendantText" presStyleLbl="alignAccFollowNode1" presStyleIdx="2" presStyleCnt="4">
        <dgm:presLayoutVars>
          <dgm:bulletEnabled val="1"/>
        </dgm:presLayoutVars>
      </dgm:prSet>
      <dgm:spPr/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248EAB6-7CD9-4AF4-8610-E82B5A9C2B0F}" type="pres">
      <dgm:prSet presAssocID="{20AC9AF4-A267-4D5E-9755-9C098B10F30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7899149" y="-4071845"/>
          <a:ext cx="1117391" cy="95446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3685515" y="196336"/>
        <a:ext cx="9490114" cy="1008297"/>
      </dsp:txXfrm>
    </dsp:sp>
    <dsp:sp modelId="{89A3A35E-A31F-4A19-88A6-C711D22D028E}">
      <dsp:nvSpPr>
        <dsp:cNvPr id="0" name=""/>
        <dsp:cNvSpPr/>
      </dsp:nvSpPr>
      <dsp:spPr>
        <a:xfrm>
          <a:off x="652435" y="2116"/>
          <a:ext cx="3033078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Using Statements</a:t>
          </a:r>
        </a:p>
      </dsp:txBody>
      <dsp:txXfrm>
        <a:off x="720618" y="70299"/>
        <a:ext cx="2896712" cy="1260372"/>
      </dsp:txXfrm>
    </dsp:sp>
    <dsp:sp modelId="{6DA4FE5C-CB21-47E7-B0F0-9CB097B5E464}">
      <dsp:nvSpPr>
        <dsp:cNvPr id="0" name=""/>
        <dsp:cNvSpPr/>
      </dsp:nvSpPr>
      <dsp:spPr>
        <a:xfrm rot="5400000">
          <a:off x="7875659" y="-2605269"/>
          <a:ext cx="1117391" cy="95446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3662025" y="1662912"/>
        <a:ext cx="9490114" cy="1008297"/>
      </dsp:txXfrm>
    </dsp:sp>
    <dsp:sp modelId="{A5D97866-9099-44CF-8392-E4D04C75D305}">
      <dsp:nvSpPr>
        <dsp:cNvPr id="0" name=""/>
        <dsp:cNvSpPr/>
      </dsp:nvSpPr>
      <dsp:spPr>
        <a:xfrm>
          <a:off x="652435" y="1468692"/>
          <a:ext cx="3009589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Member Declarations</a:t>
          </a:r>
        </a:p>
      </dsp:txBody>
      <dsp:txXfrm>
        <a:off x="720618" y="1536875"/>
        <a:ext cx="2873223" cy="1260372"/>
      </dsp:txXfrm>
    </dsp:sp>
    <dsp:sp modelId="{94FD681E-6FED-4D1A-91A3-94D9AE5BBDC1}">
      <dsp:nvSpPr>
        <dsp:cNvPr id="0" name=""/>
        <dsp:cNvSpPr/>
      </dsp:nvSpPr>
      <dsp:spPr>
        <a:xfrm rot="5400000">
          <a:off x="7875659" y="-1138693"/>
          <a:ext cx="1117391" cy="954466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3662025" y="3129488"/>
        <a:ext cx="9490114" cy="1008297"/>
      </dsp:txXfrm>
    </dsp:sp>
    <dsp:sp modelId="{A578B4B1-012F-4704-840D-D9A1F6815359}">
      <dsp:nvSpPr>
        <dsp:cNvPr id="0" name=""/>
        <dsp:cNvSpPr/>
      </dsp:nvSpPr>
      <dsp:spPr>
        <a:xfrm>
          <a:off x="652435" y="2935267"/>
          <a:ext cx="3009589" cy="1396738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Fully Qualified Names</a:t>
          </a:r>
        </a:p>
      </dsp:txBody>
      <dsp:txXfrm>
        <a:off x="720618" y="3003450"/>
        <a:ext cx="2873223" cy="1260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7798193" y="-3283422"/>
          <a:ext cx="9847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4389120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0" y="0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Aliases</a:t>
          </a:r>
        </a:p>
      </dsp:txBody>
      <dsp:txXfrm>
        <a:off x="60088" y="60088"/>
        <a:ext cx="4268944" cy="1110740"/>
      </dsp:txXfrm>
    </dsp:sp>
    <dsp:sp modelId="{D510B8BF-35DE-4934-9EDD-BB2C766C9B1D}">
      <dsp:nvSpPr>
        <dsp:cNvPr id="0" name=""/>
        <dsp:cNvSpPr/>
      </dsp:nvSpPr>
      <dsp:spPr>
        <a:xfrm rot="5400000">
          <a:off x="7798193" y="-1990960"/>
          <a:ext cx="9847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4389120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0" y="1295021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Casting</a:t>
          </a:r>
        </a:p>
      </dsp:txBody>
      <dsp:txXfrm>
        <a:off x="60088" y="1355109"/>
        <a:ext cx="4268944" cy="1110740"/>
      </dsp:txXfrm>
    </dsp:sp>
    <dsp:sp modelId="{37B4A69E-BEAA-483D-A27B-B8066514DC2A}">
      <dsp:nvSpPr>
        <dsp:cNvPr id="0" name=""/>
        <dsp:cNvSpPr/>
      </dsp:nvSpPr>
      <dsp:spPr>
        <a:xfrm rot="5400000">
          <a:off x="7798193" y="-698498"/>
          <a:ext cx="9847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4389120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0" y="2587483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Class extensions</a:t>
          </a:r>
        </a:p>
      </dsp:txBody>
      <dsp:txXfrm>
        <a:off x="60088" y="2647571"/>
        <a:ext cx="4268944" cy="1110740"/>
      </dsp:txXfrm>
    </dsp:sp>
    <dsp:sp modelId="{3248EAB6-7CD9-4AF4-8610-E82B5A9C2B0F}">
      <dsp:nvSpPr>
        <dsp:cNvPr id="0" name=""/>
        <dsp:cNvSpPr/>
      </dsp:nvSpPr>
      <dsp:spPr>
        <a:xfrm rot="5400000">
          <a:off x="7798193" y="593963"/>
          <a:ext cx="984733" cy="78028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4389120" y="405110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0" y="3879945"/>
          <a:ext cx="4389120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Method parameters and return types</a:t>
          </a:r>
        </a:p>
      </dsp:txBody>
      <dsp:txXfrm>
        <a:off x="60088" y="3940033"/>
        <a:ext cx="4268944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4.png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20" y="9853277"/>
            <a:ext cx="14409730" cy="6356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301" y="2233748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344" y="3357829"/>
            <a:ext cx="872245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Fujitsu develops certain SDKs that clients use and these SDKs are undergoing refactoring. SDKs contain sets of critical artifacts which include namespaces, class names, and assembly (</a:t>
            </a:r>
            <a:r>
              <a:rPr lang="en-US" sz="3600" dirty="0" err="1"/>
              <a:t>dll</a:t>
            </a:r>
            <a:r>
              <a:rPr lang="en-US" sz="3600" dirty="0"/>
              <a:t>) file path references. In the refactored SDKs, some of these artifacts may have changed. If a client tries to use the new SDK with their existing project, then their project will not compile. </a:t>
            </a:r>
          </a:p>
          <a:p>
            <a:endParaRPr lang="en-US" sz="3600" dirty="0"/>
          </a:p>
          <a:p>
            <a:r>
              <a:rPr lang="en-US" sz="3600" dirty="0"/>
              <a:t>Due to the complexity of the SDKs and the client source code, the process of building a working client project that uses the new SDK has been automated.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88657" y="19183782"/>
            <a:ext cx="588302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Schema</a:t>
            </a:r>
          </a:p>
        </p:txBody>
      </p:sp>
      <p:pic>
        <p:nvPicPr>
          <p:cNvPr id="15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333" y="10094800"/>
            <a:ext cx="8589343" cy="87514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28117991" y="8901407"/>
            <a:ext cx="230781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611786"/>
              </p:ext>
            </p:extLst>
          </p:nvPr>
        </p:nvGraphicFramePr>
        <p:xfrm>
          <a:off x="9113184" y="3357829"/>
          <a:ext cx="13882611" cy="433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700516" y="2233748"/>
            <a:ext cx="5960734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Required Changes</a:t>
            </a:r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717019"/>
              </p:ext>
            </p:extLst>
          </p:nvPr>
        </p:nvGraphicFramePr>
        <p:xfrm>
          <a:off x="22790649" y="3335747"/>
          <a:ext cx="12192000" cy="511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726793" y="2233748"/>
            <a:ext cx="369639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Edge Cases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324" y="229929"/>
            <a:ext cx="2239352" cy="88767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6445724" y="1287817"/>
            <a:ext cx="9744952" cy="52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Patrick Clouse   Nathan Faulkner   Christopher </a:t>
            </a:r>
            <a:r>
              <a:rPr lang="en-US" sz="2800" dirty="0" err="1"/>
              <a:t>Lupo</a:t>
            </a:r>
            <a:r>
              <a:rPr lang="en-US" sz="2800" dirty="0"/>
              <a:t>   Joshua </a:t>
            </a:r>
            <a:r>
              <a:rPr lang="en-US" sz="2800" dirty="0" err="1"/>
              <a:t>Zelin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951495" y="538458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and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36360" y="11818595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62409" y="20693650"/>
            <a:ext cx="93685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Automated Black Box tests using Visual Studio’s built in testing suite and Roslyn.</a:t>
            </a:r>
          </a:p>
          <a:p>
            <a:endParaRPr lang="en-US" sz="3600" dirty="0"/>
          </a:p>
          <a:p>
            <a:r>
              <a:rPr lang="en-US" sz="3600" dirty="0"/>
              <a:t>The black box tests do the following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Run the </a:t>
            </a:r>
            <a:r>
              <a:rPr lang="en-US" sz="3600" dirty="0" err="1"/>
              <a:t>CreateMappings</a:t>
            </a:r>
            <a:r>
              <a:rPr lang="en-US" sz="3600" dirty="0"/>
              <a:t>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Run the </a:t>
            </a:r>
            <a:r>
              <a:rPr lang="en-US" sz="3600" dirty="0" err="1"/>
              <a:t>TransformClient</a:t>
            </a:r>
            <a:r>
              <a:rPr lang="en-US" sz="3600" dirty="0"/>
              <a:t>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Use Roslyn to make sure the project compiles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Run the compiled project and verify output</a:t>
            </a:r>
          </a:p>
          <a:p>
            <a:endParaRPr lang="en-US" sz="3600" dirty="0"/>
          </a:p>
          <a:p>
            <a:r>
              <a:rPr lang="en-US" sz="3600" dirty="0"/>
              <a:t>The tests use a common file structure, allowing more tests to be added with minimal effort.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53471" y="19628465"/>
            <a:ext cx="3744663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30168" y="10531400"/>
            <a:ext cx="5497632" cy="1349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4" y="13900261"/>
            <a:ext cx="13414374" cy="76739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1464" y="20752178"/>
            <a:ext cx="11504254" cy="580034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-38832"/>
            <a:ext cx="3539346" cy="166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284</TotalTime>
  <Words>325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Christopher Lupo</cp:lastModifiedBy>
  <cp:revision>39</cp:revision>
  <dcterms:created xsi:type="dcterms:W3CDTF">2017-04-10T22:18:11Z</dcterms:created>
  <dcterms:modified xsi:type="dcterms:W3CDTF">2017-04-20T18:47:47Z</dcterms:modified>
</cp:coreProperties>
</file>