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C96896-B503-4C8A-9897-14C69C417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19AA561-05C1-4B4E-9EF6-6CF572FC4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49CA487-8680-454B-A164-1C2C5670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0AD7-28A5-4425-931B-259C5C9C5934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827039F-4469-4D9A-B931-332BC35A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6F1E2EF-59E4-48C0-800B-368802E9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52CD-AE55-47A8-BA37-1C04BBB6EA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87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8A1E6D-A092-4DF2-83DE-B8620E4DB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1E07017-B705-4DEA-B339-2BE604141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FE6A3A9-76DA-4B9D-9DFC-3057D9F8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0AD7-28A5-4425-931B-259C5C9C5934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15AD292-E895-41B2-A825-4E6D6550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AD93E1B-89F8-4967-8686-8A0DFB9D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52CD-AE55-47A8-BA37-1C04BBB6EA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439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D20CACC-C1FC-47CD-B998-9DFA1B2DB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2E7C519-6B7F-4F49-B476-1A68C40D6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381AE32-F4D7-47B9-9BB1-8495601D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0AD7-28A5-4425-931B-259C5C9C5934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6F511DE-56F6-455E-A4AC-827EB79C3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26B49CA-D065-409E-9E13-8C1238B5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52CD-AE55-47A8-BA37-1C04BBB6EA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342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1AC8EA-2483-49A3-8DD7-67E89637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C1A499-1760-4A3D-8830-09E1A9856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4E278E-A628-47DF-A320-0CFBBC10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0AD7-28A5-4425-931B-259C5C9C5934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BF05FDB-37F6-44B1-846A-F2D64BD2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49642BF-4242-42C8-94C8-BD24E6CD1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52CD-AE55-47A8-BA37-1C04BBB6EA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031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59A129-B732-448E-AE8F-AA656B63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7D96058-ED5C-4BF7-B362-E6065C33B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2E65F26-3F16-4226-B5BD-0910D544E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0AD7-28A5-4425-931B-259C5C9C5934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6D3D6F-3F26-49CF-B513-2CC1365E2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6578CBC-36F1-43F7-9A0D-D82CFA4C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52CD-AE55-47A8-BA37-1C04BBB6EA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309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2D373A-94B0-4B0C-9699-7C41441A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2F66B3-6746-4734-A3AC-E7F46501D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E7B550F-D031-41BD-8905-5EAAB8C4A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26D6EEE-0B13-43E8-85F4-EDB16642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0AD7-28A5-4425-931B-259C5C9C5934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C5F5F6A-63ED-475B-ABA9-05413645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ABB73CB-F58C-40C7-8FFC-EC8F25C7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52CD-AE55-47A8-BA37-1C04BBB6EA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147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7EF0F8-E99D-4207-970D-75FB3B1C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5A22BDF-831E-4C56-9FC1-EE3C92B1D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54ED63B-DFA0-4ED4-8456-0EA6C41E6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89AA65A-C767-4BC9-8C80-DFDCF0222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EC11F45-2C27-4269-9914-B28710C7F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586D671-7A03-490F-AA2A-B8200A20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0AD7-28A5-4425-931B-259C5C9C5934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BFB5652-2C40-4500-8FBC-C7E920EA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6352EAB-10DE-4A40-982D-3E12BD40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52CD-AE55-47A8-BA37-1C04BBB6EA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347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F6BEF9-0B22-4906-BED3-F04D575D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1F458A9-1328-49A7-8493-734D0791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0AD7-28A5-4425-931B-259C5C9C5934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0F19619-3646-4F90-9399-2C8886B80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6554492-4A9B-47ED-BDCC-2C7EC001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52CD-AE55-47A8-BA37-1C04BBB6EA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240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984E631-4BD9-452B-A104-9DE4019D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0AD7-28A5-4425-931B-259C5C9C5934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5C88C0D-DAAC-4CC4-8335-D039E3BE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26D0761-51DA-45E7-9CFF-FC9BD7C0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52CD-AE55-47A8-BA37-1C04BBB6EA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571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AF0B8C-0F78-466A-8272-8D58AE2C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FA119F-BBCF-421F-88A8-8F67B77E7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896326F-15AB-4AF2-8F7B-C06BB37DB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66BF7C1-09D5-429B-9A9E-1BDB183F9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0AD7-28A5-4425-931B-259C5C9C5934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EF03EC1-8DE6-4308-B959-AE37ADC6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873DB40-53AD-44E8-9A11-9DFC022D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52CD-AE55-47A8-BA37-1C04BBB6EA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800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D18539-850A-4BC5-BA2D-3B8E286B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F139D06-90B1-46B6-85BD-F1FC9A1B1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F0DDD36-B534-41DE-B237-76459B871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49FD86A-139A-4578-8688-79D8FC47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0AD7-28A5-4425-931B-259C5C9C5934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D583258-D078-49C3-87B5-FC53E248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366D4ED-640C-4CAD-9C40-96137D51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52CD-AE55-47A8-BA37-1C04BBB6EA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51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AF4F06F-97A1-4909-8016-CD57F7A5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CFF36BA-7274-43D4-8D94-C0FAD6E41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0A59D4F-8672-467E-B2F8-1432AC8CE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A0AD7-28A5-4425-931B-259C5C9C5934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7E9CF17-D309-4609-9EB5-08B031261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46A4122-6B77-4524-9B22-D539F5203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352CD-AE55-47A8-BA37-1C04BBB6EA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016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B80929-EF34-4067-BE8A-8723FBF93C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70ED888-7598-400A-A70A-3017647CEA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E28333C-2C8B-4B44-8691-461CDEAE3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1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3A6B8F-0277-4D23-A2A1-33BFC9F5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D975D4-5798-42E8-A748-D5B5DA677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E863F1D-261D-4956-9A65-3C905637A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909" y="-565509"/>
            <a:ext cx="12332909" cy="7708069"/>
          </a:xfrm>
          <a:prstGeom prst="rect">
            <a:avLst/>
          </a:prstGeom>
        </p:spPr>
      </p:pic>
      <p:sp>
        <p:nvSpPr>
          <p:cNvPr id="5" name="Cím 1">
            <a:extLst>
              <a:ext uri="{FF2B5EF4-FFF2-40B4-BE49-F238E27FC236}">
                <a16:creationId xmlns:a16="http://schemas.microsoft.com/office/drawing/2014/main" id="{3520C342-7FD0-4202-8F72-A12507C1194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6000">
                <a:latin typeface="Forte" panose="03060902040502070203" pitchFamily="66" charset="0"/>
              </a:rPr>
              <a:t>Design</a:t>
            </a:r>
            <a:endParaRPr lang="hu-HU" sz="6000" dirty="0">
              <a:latin typeface="Forte" panose="03060902040502070203" pitchFamily="66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60F5D4F-8C7A-48C7-8A5D-B1653A9784D4}"/>
              </a:ext>
            </a:extLst>
          </p:cNvPr>
          <p:cNvSpPr txBox="1"/>
          <p:nvPr/>
        </p:nvSpPr>
        <p:spPr>
          <a:xfrm>
            <a:off x="1092863" y="1445837"/>
            <a:ext cx="84864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5400" dirty="0">
                <a:solidFill>
                  <a:srgbClr val="FF0000"/>
                </a:solidFill>
              </a:rPr>
              <a:t>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5400" dirty="0" err="1">
                <a:solidFill>
                  <a:srgbClr val="FF0000"/>
                </a:solidFill>
              </a:rPr>
              <a:t>Retro</a:t>
            </a:r>
            <a:r>
              <a:rPr lang="hu-HU" sz="5400" dirty="0">
                <a:solidFill>
                  <a:srgbClr val="FF0000"/>
                </a:solidFill>
              </a:rPr>
              <a:t> stílus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5400" dirty="0">
                <a:solidFill>
                  <a:srgbClr val="FF0000"/>
                </a:solidFill>
              </a:rPr>
              <a:t>Felül/oldal nézet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44865B0-01BE-4167-8B28-0B7BDC6EF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779" y="3390614"/>
            <a:ext cx="3751946" cy="375194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D73044E6-3CD6-4852-BFA5-5AC4DE607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57" y="3108667"/>
            <a:ext cx="4607424" cy="4607424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185A08F9-83FE-4722-B21C-5895C3F1E9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587" y="4366969"/>
            <a:ext cx="3211819" cy="3211819"/>
          </a:xfrm>
          <a:prstGeom prst="rect">
            <a:avLst/>
          </a:prstGeom>
        </p:spPr>
      </p:pic>
      <p:pic>
        <p:nvPicPr>
          <p:cNvPr id="10" name="Tartalom helye 24">
            <a:extLst>
              <a:ext uri="{FF2B5EF4-FFF2-40B4-BE49-F238E27FC236}">
                <a16:creationId xmlns:a16="http://schemas.microsoft.com/office/drawing/2014/main" id="{F6616DFF-5CEA-4FDF-9666-77BE59955F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86282"/>
            <a:ext cx="2892506" cy="2892506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FE0BBD9D-3405-48A1-A18F-9E0E0B71D5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519" y="8022"/>
            <a:ext cx="4023138" cy="402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7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>
            <a:extLst>
              <a:ext uri="{FF2B5EF4-FFF2-40B4-BE49-F238E27FC236}">
                <a16:creationId xmlns:a16="http://schemas.microsoft.com/office/drawing/2014/main" id="{9EED6101-C51E-4EB4-A97D-A93C0FE40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206" y="2022216"/>
            <a:ext cx="4427537" cy="232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8BB6E1A-776A-4D1A-9ED9-D8A4EEB9A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257" y="1524793"/>
            <a:ext cx="3808412" cy="380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813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A37F4A81-56A7-4DFF-838D-A9CB61AD7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1452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2F4B7EEE-3297-4B28-8CE6-A2A9DB013BF4}"/>
              </a:ext>
            </a:extLst>
          </p:cNvPr>
          <p:cNvSpPr txBox="1">
            <a:spLocks noChangeArrowheads="1"/>
          </p:cNvSpPr>
          <p:nvPr/>
        </p:nvSpPr>
        <p:spPr>
          <a:xfrm>
            <a:off x="503238" y="1768475"/>
            <a:ext cx="9070975" cy="4384675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25" indent="-215900"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hu-HU" altLang="hu-HU"/>
          </a:p>
          <a:p>
            <a:pPr marL="2016125" indent="-215900">
              <a:spcBef>
                <a:spcPct val="0"/>
              </a:spcBef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hu-HU" altLang="hu-HU" sz="3600" i="1"/>
              <a:t>Egyszerű fejlesztés több platformra:</a:t>
            </a:r>
          </a:p>
          <a:p>
            <a:pPr marL="2016125" indent="-215900">
              <a:spcBef>
                <a:spcPct val="0"/>
              </a:spcBef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hu-HU" altLang="hu-HU" i="1"/>
              <a:t>Windows</a:t>
            </a:r>
          </a:p>
          <a:p>
            <a:pPr marL="2016125" indent="-215900">
              <a:spcBef>
                <a:spcPct val="0"/>
              </a:spcBef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hu-HU" altLang="hu-HU" i="1"/>
              <a:t>Android</a:t>
            </a:r>
          </a:p>
          <a:p>
            <a:pPr marL="2016125" indent="-215900">
              <a:spcBef>
                <a:spcPct val="0"/>
              </a:spcBef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hu-HU" altLang="hu-HU" i="1"/>
              <a:t>Ubuntu</a:t>
            </a:r>
          </a:p>
          <a:p>
            <a:pPr marL="2016125" indent="-215900">
              <a:spcBef>
                <a:spcPct val="0"/>
              </a:spcBef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hu-HU" altLang="hu-HU" i="1"/>
              <a:t>HTML5</a:t>
            </a:r>
          </a:p>
          <a:p>
            <a:pPr marL="2016125" indent="-215900">
              <a:spcBef>
                <a:spcPct val="0"/>
              </a:spcBef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hu-HU" altLang="hu-HU" i="1"/>
              <a:t>MAC OSX</a:t>
            </a:r>
          </a:p>
          <a:p>
            <a:pPr marL="2016125" indent="-215900">
              <a:spcBef>
                <a:spcPct val="0"/>
              </a:spcBef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hu-HU" altLang="hu-HU" i="1"/>
              <a:t>iOS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18FDFC-16C6-45E3-821B-3960E947EF5F}"/>
              </a:ext>
            </a:extLst>
          </p:cNvPr>
          <p:cNvSpPr txBox="1">
            <a:spLocks noChangeArrowheads="1"/>
          </p:cNvSpPr>
          <p:nvPr/>
        </p:nvSpPr>
        <p:spPr>
          <a:xfrm>
            <a:off x="2257393" y="326230"/>
            <a:ext cx="9070975" cy="1262063"/>
          </a:xfrm>
          <a:prstGeom prst="rect">
            <a:avLst/>
          </a:prstGeom>
          <a:ln/>
        </p:spPr>
        <p:txBody>
          <a:bodyPr vert="horz" lIns="91440" tIns="39116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hu-HU" altLang="hu-HU" dirty="0"/>
              <a:t>Előnyök</a:t>
            </a:r>
          </a:p>
        </p:txBody>
      </p:sp>
    </p:spTree>
    <p:extLst>
      <p:ext uri="{BB962C8B-B14F-4D97-AF65-F5344CB8AC3E}">
        <p14:creationId xmlns:p14="http://schemas.microsoft.com/office/powerpoint/2010/main" val="137526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3FA03790-131C-4A45-992F-96FB6343D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1452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B0B955D-02CC-45E8-9BEA-5D147F598F78}"/>
              </a:ext>
            </a:extLst>
          </p:cNvPr>
          <p:cNvSpPr txBox="1">
            <a:spLocks noChangeArrowheads="1"/>
          </p:cNvSpPr>
          <p:nvPr/>
        </p:nvSpPr>
        <p:spPr>
          <a:xfrm>
            <a:off x="503238" y="1768475"/>
            <a:ext cx="9070975" cy="4384675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25" indent="-215900"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hu-HU" altLang="hu-HU"/>
          </a:p>
          <a:p>
            <a:pPr marL="2016125" indent="-215900">
              <a:spcBef>
                <a:spcPct val="0"/>
              </a:spcBef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hu-HU" altLang="hu-HU" sz="3600" i="1"/>
              <a:t>Rengeteg ingyenes segédforrás elérhető:</a:t>
            </a:r>
          </a:p>
          <a:p>
            <a:pPr marL="2016125" indent="-215900">
              <a:spcBef>
                <a:spcPct val="0"/>
              </a:spcBef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hu-HU" altLang="hu-HU" i="1"/>
              <a:t>GML manual</a:t>
            </a:r>
          </a:p>
          <a:p>
            <a:pPr marL="2016125" indent="-215900">
              <a:spcBef>
                <a:spcPct val="0"/>
              </a:spcBef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hu-HU" altLang="hu-HU" i="1"/>
              <a:t>YoYo Games Forums</a:t>
            </a:r>
          </a:p>
          <a:p>
            <a:pPr marL="2016125" indent="-215900">
              <a:spcBef>
                <a:spcPct val="0"/>
              </a:spcBef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hu-HU" altLang="hu-HU" i="1"/>
              <a:t>Youtube tutorials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E27E57C-1CD0-40C9-A4A9-1F9C9A2F8073}"/>
              </a:ext>
            </a:extLst>
          </p:cNvPr>
          <p:cNvSpPr txBox="1">
            <a:spLocks noChangeArrowheads="1"/>
          </p:cNvSpPr>
          <p:nvPr/>
        </p:nvSpPr>
        <p:spPr>
          <a:xfrm>
            <a:off x="2269088" y="326230"/>
            <a:ext cx="9070975" cy="1262063"/>
          </a:xfrm>
          <a:prstGeom prst="rect">
            <a:avLst/>
          </a:prstGeom>
          <a:ln/>
        </p:spPr>
        <p:txBody>
          <a:bodyPr vert="horz" lIns="91440" tIns="39116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hu-HU" altLang="hu-HU" dirty="0"/>
              <a:t>Előnyök</a:t>
            </a:r>
          </a:p>
        </p:txBody>
      </p:sp>
    </p:spTree>
    <p:extLst>
      <p:ext uri="{BB962C8B-B14F-4D97-AF65-F5344CB8AC3E}">
        <p14:creationId xmlns:p14="http://schemas.microsoft.com/office/powerpoint/2010/main" val="141431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164604E4-3ABF-4B07-B45A-F3CD89CCD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8" y="48919"/>
            <a:ext cx="1354626" cy="1354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DC7996A-636A-40BA-A669-637E47124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602" y="1046502"/>
            <a:ext cx="4677618" cy="290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B7D5B704-4DB7-47C5-9544-469E65963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602" y="3950801"/>
            <a:ext cx="4664569" cy="2904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1E6C18D5-24A5-4416-87BB-1CDCED4A0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280" y="1046502"/>
            <a:ext cx="4541322" cy="291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076C1938-D7FF-4673-8D1C-5B80FC95E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567" y="3953701"/>
            <a:ext cx="4529721" cy="2904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 Box 6">
            <a:extLst>
              <a:ext uri="{FF2B5EF4-FFF2-40B4-BE49-F238E27FC236}">
                <a16:creationId xmlns:a16="http://schemas.microsoft.com/office/drawing/2014/main" id="{470E0333-9903-4B78-86D5-90EE7576C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6979" y="478598"/>
            <a:ext cx="7484769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278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9pPr>
          </a:lstStyle>
          <a:p>
            <a:r>
              <a:rPr lang="hu-HU" altLang="hu-HU" sz="2000" b="1" dirty="0"/>
              <a:t>Néhány híresebb </a:t>
            </a:r>
            <a:r>
              <a:rPr lang="hu-HU" altLang="hu-HU" sz="2000" b="1" dirty="0" err="1"/>
              <a:t>GameMaker</a:t>
            </a:r>
            <a:r>
              <a:rPr lang="hu-HU" altLang="hu-HU" sz="2000" b="1" dirty="0"/>
              <a:t> </a:t>
            </a:r>
            <a:r>
              <a:rPr lang="hu-HU" altLang="hu-HU" sz="2000" b="1" dirty="0" err="1"/>
              <a:t>Studio-val</a:t>
            </a:r>
            <a:r>
              <a:rPr lang="hu-HU" altLang="hu-HU" sz="2000" b="1" dirty="0"/>
              <a:t> készült játék</a:t>
            </a:r>
          </a:p>
        </p:txBody>
      </p:sp>
    </p:spTree>
    <p:extLst>
      <p:ext uri="{BB962C8B-B14F-4D97-AF65-F5344CB8AC3E}">
        <p14:creationId xmlns:p14="http://schemas.microsoft.com/office/powerpoint/2010/main" val="116068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24C2A730-0F32-4DBA-85B6-476E29B69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40" y="640896"/>
            <a:ext cx="2181225" cy="257175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975C02C-F840-4D8B-95F9-FA48FDF1D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529" y="3429000"/>
            <a:ext cx="4158762" cy="277250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DE8CDECB-4A6D-4ABC-ABB9-D612DFF6E5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382" y="2651613"/>
            <a:ext cx="5715000" cy="409575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1F208EF-F58B-4F0F-B5DC-E3B66372FA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620" y="3344008"/>
            <a:ext cx="1905000" cy="2857500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1314C6BE-1DD8-4FA5-8301-72907D344DA8}"/>
              </a:ext>
            </a:extLst>
          </p:cNvPr>
          <p:cNvSpPr/>
          <p:nvPr/>
        </p:nvSpPr>
        <p:spPr>
          <a:xfrm>
            <a:off x="5191772" y="678263"/>
            <a:ext cx="40843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800" b="1" u="sng" dirty="0"/>
              <a:t>Java File Server</a:t>
            </a:r>
          </a:p>
        </p:txBody>
      </p:sp>
    </p:spTree>
    <p:extLst>
      <p:ext uri="{BB962C8B-B14F-4D97-AF65-F5344CB8AC3E}">
        <p14:creationId xmlns:p14="http://schemas.microsoft.com/office/powerpoint/2010/main" val="271229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03ABC988-C710-4F39-AA48-9AA58DD19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261" y="0"/>
            <a:ext cx="93454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72F24FFB-E672-4487-83AD-0286CAAE5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19" y="0"/>
            <a:ext cx="118807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9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43</Words>
  <Application>Microsoft Office PowerPoint</Application>
  <PresentationFormat>Szélesvásznú</PresentationFormat>
  <Paragraphs>21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Forte</vt:lpstr>
      <vt:lpstr>Segoe UI</vt:lpstr>
      <vt:lpstr>Wingdings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Csaba Németh</dc:creator>
  <cp:lastModifiedBy>Csaba Németh</cp:lastModifiedBy>
  <cp:revision>3</cp:revision>
  <dcterms:created xsi:type="dcterms:W3CDTF">2018-10-08T21:49:31Z</dcterms:created>
  <dcterms:modified xsi:type="dcterms:W3CDTF">2018-10-08T21:57:09Z</dcterms:modified>
</cp:coreProperties>
</file>