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3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8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38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685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4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0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2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3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00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81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3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BC23-8596-44A8-8CED-62F76ED29FDB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B358-FBF9-4785-A5D4-5705ECA1EA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1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94439" cy="6858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44044" y="1302707"/>
            <a:ext cx="110479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Arial Rounded MT Bold" panose="020F0704030504030204" pitchFamily="34" charset="0"/>
              </a:rPr>
              <a:t> </a:t>
            </a:r>
            <a:r>
              <a:rPr lang="hu-HU" sz="15000" dirty="0" smtClean="0">
                <a:solidFill>
                  <a:srgbClr val="C00000"/>
                </a:solidFill>
                <a:latin typeface="Blackadder ITC" panose="04020505051007020D02" pitchFamily="82" charset="0"/>
              </a:rPr>
              <a:t>Tower Of </a:t>
            </a:r>
            <a:r>
              <a:rPr lang="hu-HU" sz="15000" dirty="0" err="1" smtClean="0">
                <a:solidFill>
                  <a:srgbClr val="C00000"/>
                </a:solidFill>
                <a:latin typeface="Blackadder ITC" panose="04020505051007020D02" pitchFamily="82" charset="0"/>
              </a:rPr>
              <a:t>Doom</a:t>
            </a:r>
            <a:endParaRPr lang="hu-HU" sz="15000" dirty="0">
              <a:solidFill>
                <a:srgbClr val="C0000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909" y="-565509"/>
            <a:ext cx="12332909" cy="77080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Forte" panose="03060902040502070203" pitchFamily="66" charset="0"/>
              </a:rPr>
              <a:t>Design</a:t>
            </a:r>
            <a:endParaRPr lang="hu-HU" sz="6000" dirty="0">
              <a:latin typeface="Forte" panose="03060902040502070203" pitchFamily="66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092863" y="1445837"/>
            <a:ext cx="848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5400" dirty="0" smtClean="0">
                <a:solidFill>
                  <a:srgbClr val="FF0000"/>
                </a:solidFill>
              </a:rPr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5400" dirty="0" err="1" smtClean="0">
                <a:solidFill>
                  <a:srgbClr val="FF0000"/>
                </a:solidFill>
              </a:rPr>
              <a:t>Retro</a:t>
            </a:r>
            <a:r>
              <a:rPr lang="hu-HU" sz="5400" dirty="0" smtClean="0">
                <a:solidFill>
                  <a:srgbClr val="FF0000"/>
                </a:solidFill>
              </a:rPr>
              <a:t> stílus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5400" dirty="0" smtClean="0">
                <a:solidFill>
                  <a:srgbClr val="FF0000"/>
                </a:solidFill>
              </a:rPr>
              <a:t>Felül/oldal nézet</a:t>
            </a:r>
            <a:endParaRPr lang="hu-HU" sz="5400" dirty="0">
              <a:solidFill>
                <a:srgbClr val="FF0000"/>
              </a:solidFill>
            </a:endParaRPr>
          </a:p>
        </p:txBody>
      </p:sp>
      <p:pic>
        <p:nvPicPr>
          <p:cNvPr id="21" name="Kép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79" y="3390614"/>
            <a:ext cx="3751946" cy="3751946"/>
          </a:xfrm>
          <a:prstGeom prst="rect">
            <a:avLst/>
          </a:prstGeom>
        </p:spPr>
      </p:pic>
      <p:pic>
        <p:nvPicPr>
          <p:cNvPr id="22" name="Kép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7" y="3108667"/>
            <a:ext cx="4607424" cy="4607424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87" y="4366969"/>
            <a:ext cx="3211819" cy="3211819"/>
          </a:xfrm>
          <a:prstGeom prst="rect">
            <a:avLst/>
          </a:prstGeom>
        </p:spPr>
      </p:pic>
      <p:pic>
        <p:nvPicPr>
          <p:cNvPr id="25" name="Tartalom helye 2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6282"/>
            <a:ext cx="2892506" cy="2892506"/>
          </a:xfrm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19" y="8022"/>
            <a:ext cx="4023138" cy="40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35</TotalTime>
  <Words>10</Words>
  <Application>Microsoft Office PowerPoint</Application>
  <PresentationFormat>Szélesvásznú</PresentationFormat>
  <Paragraphs>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Blackadder ITC</vt:lpstr>
      <vt:lpstr>Calibri</vt:lpstr>
      <vt:lpstr>Calibri Light</vt:lpstr>
      <vt:lpstr>Forte</vt:lpstr>
      <vt:lpstr>Office-téma</vt:lpstr>
      <vt:lpstr>PowerPoint-bemutató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Heh Ha</dc:creator>
  <cp:lastModifiedBy>Heh Ha</cp:lastModifiedBy>
  <cp:revision>5</cp:revision>
  <dcterms:created xsi:type="dcterms:W3CDTF">2018-10-08T21:09:10Z</dcterms:created>
  <dcterms:modified xsi:type="dcterms:W3CDTF">2018-10-08T21:44:58Z</dcterms:modified>
</cp:coreProperties>
</file>