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ED5BF-F3E6-4C7B-8644-7DD425D5C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2B865E-F25D-4E57-BDD2-DE2F493D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20A360-BA27-430D-899B-84D75665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30E1DF-DF21-4219-99D8-F625E590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96DD31-4359-428C-82B4-4899695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79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9BC310-73BB-4ACC-A1EC-F4316E7D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C5801C0-B868-4143-B52C-E219D4FA8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879F72-1331-421F-8826-A34A7EA2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C670F3-4095-4A84-A802-774432D3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0239F0-0AF7-4933-8956-3D7B7B16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03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7E8B38C-7C20-49AD-A8D0-211180812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E8DE3A1-41F9-44CA-9FE9-0F4751B24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982E39-F330-4D64-ACBE-F4B7750A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AA61D-E5E0-4C9B-88F9-47F1F13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3AC7C3-1FCF-486D-B5C0-B28C690A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12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A2EFD-CB61-4861-AA4E-CE5896CF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D7B108-9B02-47C1-BB23-F20529F1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2B8C84-37E0-4546-BAA5-66E551B9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638AB1-DBEF-4C46-A27F-1310E235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B619C5-619B-4C11-A218-7D5AEA0E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71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E63387-31C0-4CE1-B62D-1DF1790A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4E65B8-B533-437F-AA00-F8E59B24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413A0C-E515-480E-BC09-2FB12D08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A2F4CD-F50C-4CD1-A4CE-3C8DBB2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7B96C6-DBA1-4E0C-BE45-8B5FD27C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31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6A9E8B-026B-4179-826F-E05B3B6E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F058E6-E277-478E-8F87-B57DB58AE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29644B-69B6-44F8-B135-B824C673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0093B9-6D15-495A-A318-40252D80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379183-A02B-4ACF-BB75-AF4540E4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59D3DE-9A96-4634-9087-200636D0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63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2DF92-88F9-4CD0-A402-CC8823AC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353F11-1694-458E-9465-F12B6CA4B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D732A7-658C-4478-867F-654D00CB5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B6AFDA2-AB53-43F5-A1ED-0B2088249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643D392-E47E-403B-918A-2EDB6840C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08C54D0-5F57-4354-A581-0B08542C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D0E5D95-C895-45D4-95DB-7AE9FE22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E2C8630-A4D1-4E56-AB8A-67E0E833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8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8F95D1-13BF-442C-A7F3-4544AD36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DBB80C-6697-4EFC-A557-F4DA6A53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C6DA905-0E17-4044-A04D-F14F516C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AD567-67B3-41B4-9BF3-F107B960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0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698F7C-1EF6-4119-92DC-94D4C65D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9E1259F-E21D-4CB6-8563-586DC2A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A41892-6A85-4D14-BB67-1F499D00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1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7CE8A9-E341-446C-8D0F-D864DC2B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9295CE-3E05-4B84-9241-7EB0EDAB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A2EBA43-B756-4999-8980-2F41F129B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A196F4-A4F1-4303-9D5F-06DB2582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18F994-E88A-4484-BE44-09AF9E93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1DFACE-60D8-4A16-90E7-4C4A6805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23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8ECD30-6285-45C1-BCFF-9F8856EC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E8B36AF-D6E2-4778-91A2-4C6D82D15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B4AC5FD-C528-4267-A96A-FE65D71CD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6CEDB1-58AD-4C79-BEF6-BE3C7B67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07FC2F-2854-4E74-9FEA-7713715A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75B961-9CD6-4086-994F-F1EB520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80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3293039-4EEB-4585-A320-6D14F5EB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6B62A-AE33-42E0-A564-D3540C09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67F192-D9A9-4927-A82E-5B2AC2FC7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6D32-5B3A-40BA-88AB-6C7CF10AEAD6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4F5892-2427-47EF-93A7-84EC1C719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9773E6-D086-403C-ABEB-9F6E80494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FF71-4DA7-4D9D-897E-5B0FABB81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56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D5EB153-49C6-4850-9981-62C129615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0" y="640896"/>
            <a:ext cx="2181225" cy="25717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CD48C20-C6BF-43AF-A463-D0FA9D33A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29" y="3429000"/>
            <a:ext cx="4158762" cy="27725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2F4C826-5F7E-4885-8DC5-837ABD671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82" y="2651613"/>
            <a:ext cx="5715000" cy="40957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EC67C9E-D172-470A-A8B2-4DA4113A4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20" y="3344008"/>
            <a:ext cx="1905000" cy="2857500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4EFD6F7C-0B70-496C-B985-7E6628EACC85}"/>
              </a:ext>
            </a:extLst>
          </p:cNvPr>
          <p:cNvSpPr/>
          <p:nvPr/>
        </p:nvSpPr>
        <p:spPr>
          <a:xfrm>
            <a:off x="5191772" y="678263"/>
            <a:ext cx="4084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800" b="1" u="sng" dirty="0"/>
              <a:t>Java File Server</a:t>
            </a:r>
          </a:p>
        </p:txBody>
      </p:sp>
    </p:spTree>
    <p:extLst>
      <p:ext uri="{BB962C8B-B14F-4D97-AF65-F5344CB8AC3E}">
        <p14:creationId xmlns:p14="http://schemas.microsoft.com/office/powerpoint/2010/main" val="356221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DDBEF9-9A4B-4979-8EF8-2691B58A9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820DCA8-FB19-472F-A520-5FC03D5C0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DFF81F-6EC4-46A3-9930-042025D4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61" y="0"/>
            <a:ext cx="9345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6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FA7AE4B-01D8-47A3-BD87-B042AA35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9" y="0"/>
            <a:ext cx="11880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0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Szélesvásznú</PresentationFormat>
  <Paragraphs>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Csaba Németh</dc:creator>
  <cp:lastModifiedBy>Csaba Németh</cp:lastModifiedBy>
  <cp:revision>4</cp:revision>
  <dcterms:created xsi:type="dcterms:W3CDTF">2018-10-08T20:24:04Z</dcterms:created>
  <dcterms:modified xsi:type="dcterms:W3CDTF">2018-10-08T20:52:16Z</dcterms:modified>
</cp:coreProperties>
</file>