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442" r:id="rId2"/>
    <p:sldId id="430" r:id="rId3"/>
    <p:sldId id="443" r:id="rId4"/>
    <p:sldId id="439" r:id="rId5"/>
    <p:sldId id="431" r:id="rId6"/>
    <p:sldId id="432" r:id="rId7"/>
    <p:sldId id="433" r:id="rId8"/>
    <p:sldId id="434" r:id="rId9"/>
    <p:sldId id="435" r:id="rId10"/>
    <p:sldId id="438" r:id="rId11"/>
    <p:sldId id="436" r:id="rId12"/>
    <p:sldId id="437" r:id="rId13"/>
    <p:sldId id="440" r:id="rId14"/>
    <p:sldId id="441" r:id="rId15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35286-147E-2C49-A0B1-4F7AF4782AAE}" v="180" dt="2025-05-20T04:15:09.0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7" autoAdjust="0"/>
    <p:restoredTop sz="94639"/>
  </p:normalViewPr>
  <p:slideViewPr>
    <p:cSldViewPr>
      <p:cViewPr varScale="1">
        <p:scale>
          <a:sx n="122" d="100"/>
          <a:sy n="122" d="100"/>
        </p:scale>
        <p:origin x="126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4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1753B-BEEF-4E1F-A12E-5B15EA4C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8959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FB957-3D94-46ED-80A4-D9D2358352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5743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88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36689-D2F6-9804-28E0-87F1AF835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C130E74-AABB-A5E6-E2FE-71632BD23C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6BC08D6-7DDD-0166-DF83-138A12E681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9072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160C5-C641-B4D9-C897-FB5F134AA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D5D394-76D9-0532-C073-8403DF87E3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916592A-0B98-DFAE-2D19-4F63EC63FB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582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5A50-6DFA-4D8D-9D17-BA4720EFAB20}" type="datetime1">
              <a:rPr lang="ko-KR" altLang="en-US" smtClean="0"/>
              <a:pPr/>
              <a:t>2025-05-21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0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04B1-7B77-4B8D-B023-6735C6A65B5E}" type="datetime1">
              <a:rPr lang="ko-KR" altLang="en-US" smtClean="0"/>
              <a:pPr/>
              <a:t>2025-05-21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23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1ED8-ECCB-4486-AC7D-2C44A5ABA227}" type="datetime1">
              <a:rPr lang="ko-KR" altLang="en-US" smtClean="0"/>
              <a:pPr/>
              <a:t>2025-05-21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00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600"/>
              </a:spcBef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06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833D-41D1-49AA-ADA7-8B212D5CC7DA}" type="datetime1">
              <a:rPr lang="ko-KR" altLang="en-US" smtClean="0"/>
              <a:pPr/>
              <a:t>2025-05-21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96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F52A-1688-47C1-85DC-C9FE8E7DDF30}" type="datetime1">
              <a:rPr lang="ko-KR" altLang="en-US" smtClean="0"/>
              <a:pPr/>
              <a:t>2025-05-21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50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5FDF-DFDF-41B4-ABFC-F5D559348AA4}" type="datetime1">
              <a:rPr lang="ko-KR" altLang="en-US" smtClean="0"/>
              <a:pPr/>
              <a:t>2025-05-21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75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ECA3-821B-4C99-B46E-8E2737AF3DC7}" type="datetime1">
              <a:rPr lang="ko-KR" altLang="en-US" smtClean="0"/>
              <a:pPr/>
              <a:t>2025-05-21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36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8B03-5E6F-4C19-A08D-D543C7AB14BB}" type="datetime1">
              <a:rPr lang="ko-KR" altLang="en-US" smtClean="0"/>
              <a:pPr/>
              <a:t>2025-05-21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3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D1D-0C8E-4CC7-BE5A-BEF6B7D19090}" type="datetime1">
              <a:rPr lang="ko-KR" altLang="en-US" smtClean="0"/>
              <a:pPr/>
              <a:t>2025-05-21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D9A4-FA08-4983-81C8-8BF098258F7F}" type="datetime1">
              <a:rPr lang="ko-KR" altLang="en-US" smtClean="0"/>
              <a:pPr/>
              <a:t>2025-05-21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85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18FB9-270B-471A-BBE9-38A76AAD93B6}" type="datetime1">
              <a:rPr lang="ko-KR" altLang="en-US" smtClean="0"/>
              <a:pPr/>
              <a:t>2025-05-21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64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visualstudio.microsoft.com/ko/visual-cpp-build-tool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85885-66EC-3B62-E71C-83C27719E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FA9F2-2D40-39A9-B485-25174202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 install gym[box2d] </a:t>
            </a:r>
            <a:r>
              <a:rPr lang="ko-KR" altLang="en-US" dirty="0"/>
              <a:t>설치 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2491A-765A-9A22-C93F-7B3A8C013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윈도우에서 </a:t>
            </a:r>
            <a:r>
              <a:rPr lang="en-US" altLang="ko-KR" dirty="0"/>
              <a:t>gym[box2d] </a:t>
            </a:r>
            <a:r>
              <a:rPr lang="ko-KR" altLang="en-US" dirty="0"/>
              <a:t>설치 시 오류 발생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392C6F-23AF-1136-08CB-EEB29ECD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116D57-480A-078F-8EBC-5655D8920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132856"/>
            <a:ext cx="6588224" cy="372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66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F01C9-E30D-2259-496B-AADDD356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 install gym[box2d] </a:t>
            </a:r>
            <a:r>
              <a:rPr lang="ko-KR" altLang="en-US" dirty="0"/>
              <a:t>설치 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FD3658-1061-5A40-BD8B-C260DBBE8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Microsoft Visual C++ 14.0 or greater is required </a:t>
            </a:r>
            <a:r>
              <a:rPr lang="ko-KR" altLang="en-US" dirty="0"/>
              <a:t>오류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5FB3B1-4225-5833-D056-2CF5CB3C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2EF2DF-3EEE-CB8D-5DEF-E3D862A5C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0848"/>
            <a:ext cx="7920880" cy="380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26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36B79-1B9F-9472-E30D-634466AF8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9550A-A108-5DE0-45C7-CE9F3F1D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 install gym[box2d] </a:t>
            </a:r>
            <a:r>
              <a:rPr lang="ko-KR" altLang="en-US" dirty="0"/>
              <a:t>설치 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9275E-DD4C-6AD1-B108-B65E9D6F1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microsoft</a:t>
            </a:r>
            <a:r>
              <a:rPr lang="en-US" altLang="ko-KR" dirty="0"/>
              <a:t> </a:t>
            </a:r>
            <a:r>
              <a:rPr lang="en-US" altLang="ko-KR" dirty="0" err="1"/>
              <a:t>c++</a:t>
            </a:r>
            <a:r>
              <a:rPr lang="en-US" altLang="ko-KR" dirty="0"/>
              <a:t> build tool </a:t>
            </a:r>
            <a:r>
              <a:rPr lang="ko-KR" altLang="en-US" dirty="0"/>
              <a:t>다운로드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https://visualstudio.microsoft.com/ko/visual-cpp-build-tools/</a:t>
            </a:r>
            <a:endParaRPr lang="en-US" altLang="ko-KR" dirty="0"/>
          </a:p>
          <a:p>
            <a:r>
              <a:rPr lang="ko-KR" altLang="en-US" dirty="0"/>
              <a:t>파일 다운로드 후 실행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08BCBB-2E78-2F4D-1C39-45540BB0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4539BE-4BE9-BCBC-3A06-FD1726643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996952"/>
            <a:ext cx="4932040" cy="290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27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9836F-C7E6-99B7-37A9-B2F569983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 install gym[box2d] </a:t>
            </a:r>
            <a:r>
              <a:rPr lang="ko-KR" altLang="en-US" dirty="0"/>
              <a:t>설치 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9220F2-647C-7A33-3A35-9475636DF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을 사용한 데스크톱 개발 설치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E0A922-25D5-766A-3372-3CBD2639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106E9A9-A2D8-93D4-83F8-D469EFAF9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772816"/>
            <a:ext cx="8064896" cy="452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49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56118-294D-01FB-995F-4EACFB94E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100D5-5A96-3532-21BE-8A08ECEA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 install gym[box2d] </a:t>
            </a:r>
            <a:r>
              <a:rPr lang="ko-KR" altLang="en-US" dirty="0"/>
              <a:t>설치 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B4263-88AA-8A41-C5D9-4CA61F253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 완료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9E038D-4CA5-1F1F-1C14-38D2807F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69437C4-B823-54D1-F47A-6707A3570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720947"/>
            <a:ext cx="8247196" cy="463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94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8A13E-4FBB-79D4-EEBA-B338CB73D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4B19E-C49C-FED0-28EB-22A312EE5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 install gym[box2d] </a:t>
            </a:r>
            <a:r>
              <a:rPr lang="ko-KR" altLang="en-US" dirty="0"/>
              <a:t>설치 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877EA4-46FD-7BC9-3D81-51F7AEB49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 재 시작 후</a:t>
            </a:r>
            <a:r>
              <a:rPr lang="en-US" altLang="ko-KR" dirty="0"/>
              <a:t>(ex. </a:t>
            </a:r>
            <a:r>
              <a:rPr lang="en-US" altLang="ko-KR" dirty="0" err="1"/>
              <a:t>vscode</a:t>
            </a:r>
            <a:r>
              <a:rPr lang="en-US" altLang="ko-KR" dirty="0"/>
              <a:t>, </a:t>
            </a:r>
            <a:r>
              <a:rPr lang="en-US" altLang="ko-KR" dirty="0" err="1"/>
              <a:t>jupyter</a:t>
            </a:r>
            <a:r>
              <a:rPr lang="en-US" altLang="ko-KR" dirty="0"/>
              <a:t>, terminal ..)</a:t>
            </a:r>
            <a:br>
              <a:rPr lang="en-US" altLang="ko-KR" dirty="0"/>
            </a:br>
            <a:r>
              <a:rPr lang="ko-KR" altLang="en-US" dirty="0"/>
              <a:t>다시설치 </a:t>
            </a:r>
            <a:r>
              <a:rPr lang="en-US" altLang="ko-KR" dirty="0"/>
              <a:t>pip install gym[box2d] 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F93938-81BA-4A1F-6BD2-2304CE92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A6462A0-A5C3-0B15-0D2D-EB2CA44C6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39" y="2492896"/>
            <a:ext cx="8216161" cy="243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71E7F-F34C-0347-0FAB-B24E4E30A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 install gym[box2d] </a:t>
            </a:r>
            <a:r>
              <a:rPr lang="ko-KR" altLang="en-US" dirty="0"/>
              <a:t>설치 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1ABEF1-7311-A607-B654-F09837932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Anaconda</a:t>
            </a:r>
            <a:r>
              <a:rPr lang="ko-KR" altLang="en-US" dirty="0"/>
              <a:t>환경을 사용한다면 </a:t>
            </a:r>
            <a:r>
              <a:rPr lang="en-US" altLang="ko-KR" dirty="0" err="1"/>
              <a:t>conda</a:t>
            </a:r>
            <a:r>
              <a:rPr lang="ko-KR" altLang="en-US" dirty="0"/>
              <a:t>를 이용하여 설치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conda</a:t>
            </a:r>
            <a:r>
              <a:rPr lang="en-US" altLang="ko-KR" dirty="0"/>
              <a:t> install </a:t>
            </a:r>
            <a:r>
              <a:rPr lang="en-US" altLang="ko-KR" dirty="0" err="1"/>
              <a:t>conda</a:t>
            </a:r>
            <a:r>
              <a:rPr lang="en-US" altLang="ko-KR" dirty="0"/>
              <a:t>-forge::gym-box2d </a:t>
            </a:r>
            <a:r>
              <a:rPr lang="en-US" altLang="ko-KR" dirty="0" err="1"/>
              <a:t>numpy</a:t>
            </a:r>
            <a:r>
              <a:rPr lang="en-US" altLang="ko-KR" dirty="0"/>
              <a:t>==1.23.0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DAA349-7654-589F-2EE5-F3CA1457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875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6435E-B05E-1F2A-2763-D9BDD1B8D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E68C3-3D88-663D-3953-A59EE7220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 install gym[box2d] </a:t>
            </a:r>
            <a:r>
              <a:rPr lang="ko-KR" altLang="en-US" dirty="0"/>
              <a:t>설치 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9BAF17-7D57-BC20-A79C-81AF6CF83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pip</a:t>
            </a:r>
            <a:r>
              <a:rPr lang="ko-KR" altLang="en-US" dirty="0"/>
              <a:t>를 사용하여 설치할 때 오류 </a:t>
            </a:r>
            <a:r>
              <a:rPr lang="en-US" altLang="ko-KR" dirty="0"/>
              <a:t>2</a:t>
            </a:r>
            <a:r>
              <a:rPr lang="ko-KR" altLang="en-US" dirty="0"/>
              <a:t>가지</a:t>
            </a:r>
            <a:br>
              <a:rPr lang="en-US" altLang="ko-KR" dirty="0"/>
            </a:br>
            <a:r>
              <a:rPr lang="en-US" altLang="ko-KR" dirty="0"/>
              <a:t>- swig</a:t>
            </a:r>
            <a:br>
              <a:rPr lang="en-US" altLang="ko-KR" dirty="0"/>
            </a:br>
            <a:r>
              <a:rPr lang="en-US" altLang="ko-KR" dirty="0"/>
              <a:t>- Microsoft </a:t>
            </a:r>
            <a:r>
              <a:rPr lang="en-US" altLang="ko-KR" dirty="0" err="1"/>
              <a:t>c++</a:t>
            </a:r>
            <a:r>
              <a:rPr lang="en-US" altLang="ko-KR" dirty="0"/>
              <a:t> build tool</a:t>
            </a:r>
          </a:p>
          <a:p>
            <a:endParaRPr lang="en-US" altLang="ko-KR" dirty="0"/>
          </a:p>
          <a:p>
            <a:r>
              <a:rPr lang="en-US" altLang="ko-KR" dirty="0"/>
              <a:t>Swig </a:t>
            </a:r>
            <a:r>
              <a:rPr lang="ko-KR" altLang="en-US" dirty="0"/>
              <a:t>설치 후</a:t>
            </a:r>
            <a:r>
              <a:rPr lang="en-US" altLang="ko-KR" dirty="0"/>
              <a:t>, pip install </a:t>
            </a:r>
            <a:r>
              <a:rPr lang="ko-KR" altLang="en-US" dirty="0"/>
              <a:t>재시도 </a:t>
            </a:r>
            <a:endParaRPr lang="en-US" altLang="ko-KR" dirty="0"/>
          </a:p>
          <a:p>
            <a:r>
              <a:rPr lang="en-US" altLang="ko-KR" dirty="0"/>
              <a:t>Microsoft </a:t>
            </a:r>
            <a:r>
              <a:rPr lang="en-US" altLang="ko-KR" dirty="0" err="1"/>
              <a:t>c++</a:t>
            </a:r>
            <a:r>
              <a:rPr lang="en-US" altLang="ko-KR" dirty="0"/>
              <a:t> build tool </a:t>
            </a:r>
            <a:r>
              <a:rPr lang="ko-KR" altLang="en-US" dirty="0"/>
              <a:t>설치 후</a:t>
            </a:r>
            <a:r>
              <a:rPr lang="en-US" altLang="ko-KR" dirty="0"/>
              <a:t>, pip</a:t>
            </a:r>
            <a:r>
              <a:rPr lang="ko-KR" altLang="en-US" dirty="0"/>
              <a:t> 재시도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E828FE-E195-1902-0DF4-169FC48A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2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0E5E2-D347-59C1-B339-A2FD9C95E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2F355-D109-4151-4B43-71FB60BE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 install gym[box2d] </a:t>
            </a:r>
            <a:r>
              <a:rPr lang="ko-KR" altLang="en-US" dirty="0"/>
              <a:t>설치 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0ADE-C063-004D-C278-33AF4DF87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윈도우에서 </a:t>
            </a:r>
            <a:r>
              <a:rPr lang="en-US" altLang="ko-KR" dirty="0"/>
              <a:t>gym[box2d] </a:t>
            </a:r>
            <a:r>
              <a:rPr lang="ko-KR" altLang="en-US" dirty="0"/>
              <a:t>설치 시 </a:t>
            </a:r>
            <a:r>
              <a:rPr lang="en-US" altLang="ko-KR" dirty="0"/>
              <a:t>swig</a:t>
            </a:r>
            <a:r>
              <a:rPr lang="ko-KR" altLang="en-US" dirty="0"/>
              <a:t> 오류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729D68-A2AC-11F5-64B7-AB96C128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4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AD41CF5-6F85-9E8A-B6C7-1A25E9A7FDF8}"/>
              </a:ext>
            </a:extLst>
          </p:cNvPr>
          <p:cNvGrpSpPr/>
          <p:nvPr/>
        </p:nvGrpSpPr>
        <p:grpSpPr>
          <a:xfrm>
            <a:off x="827584" y="2636912"/>
            <a:ext cx="7420445" cy="1224136"/>
            <a:chOff x="827584" y="2636912"/>
            <a:chExt cx="7420445" cy="122413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0D61C59-B711-397D-2F0C-5A07C33AA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79268" r="28956"/>
            <a:stretch/>
          </p:blipFill>
          <p:spPr>
            <a:xfrm>
              <a:off x="827584" y="2636912"/>
              <a:ext cx="7420445" cy="1224136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167D5E0-1063-A702-3EE1-355CE04E8B0C}"/>
                </a:ext>
              </a:extLst>
            </p:cNvPr>
            <p:cNvSpPr/>
            <p:nvPr/>
          </p:nvSpPr>
          <p:spPr>
            <a:xfrm>
              <a:off x="1115616" y="2852936"/>
              <a:ext cx="2376264" cy="360040"/>
            </a:xfrm>
            <a:prstGeom prst="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55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D20EC-7228-184F-14EA-1AAB42DEC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37939-C327-D6E6-1B23-11DE81EC0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 install gym[box2d] </a:t>
            </a:r>
            <a:r>
              <a:rPr lang="ko-KR" altLang="en-US" dirty="0"/>
              <a:t>설치 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EFC403-10D9-CB4A-735C-F46CD80FB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Swig </a:t>
            </a:r>
            <a:r>
              <a:rPr lang="ko-KR" altLang="en-US" dirty="0"/>
              <a:t>다운로드 </a:t>
            </a:r>
            <a:br>
              <a:rPr lang="en-US" altLang="ko-KR" dirty="0"/>
            </a:br>
            <a:r>
              <a:rPr lang="en-US" altLang="ko-KR" dirty="0"/>
              <a:t>https://sourceforge.net/projects/swig/files/swigwin/swigwin-3.0.2/swigwin-3.0.2.zip/download</a:t>
            </a:r>
          </a:p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에 압축 풀기 후 </a:t>
            </a:r>
            <a:r>
              <a:rPr lang="ko-KR" altLang="en-US" dirty="0" err="1"/>
              <a:t>폴더명</a:t>
            </a:r>
            <a:r>
              <a:rPr lang="ko-KR" altLang="en-US" dirty="0"/>
              <a:t> </a:t>
            </a:r>
            <a:r>
              <a:rPr lang="en-US" altLang="ko-KR" dirty="0"/>
              <a:t>swig</a:t>
            </a:r>
            <a:r>
              <a:rPr lang="ko-KR" altLang="en-US" dirty="0"/>
              <a:t>로 변경  </a:t>
            </a:r>
            <a:r>
              <a:rPr lang="en-US" altLang="ko-KR" dirty="0"/>
              <a:t>(C:\swig)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486293-C44E-C1EA-65BE-7D01300C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9E4516-A378-E12C-E0BC-E4BF27395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382284"/>
            <a:ext cx="5129961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6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CEB69-5146-FABC-E54E-7C7E94607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B2A23-0C07-BD2F-990B-364FCC45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 install gym[box2d] </a:t>
            </a:r>
            <a:r>
              <a:rPr lang="ko-KR" altLang="en-US" dirty="0"/>
              <a:t>설치 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362251-0106-C5D2-E720-45C911C8A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시작</a:t>
            </a:r>
            <a:r>
              <a:rPr lang="en-US" altLang="ko-KR" dirty="0"/>
              <a:t>(</a:t>
            </a:r>
            <a:r>
              <a:rPr lang="ko-KR" altLang="en-US" dirty="0"/>
              <a:t>윈도우키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시스템 환경변수 편집 </a:t>
            </a:r>
            <a:r>
              <a:rPr lang="en-US" altLang="ko-KR" dirty="0"/>
              <a:t>-&gt; </a:t>
            </a:r>
            <a:r>
              <a:rPr lang="ko-KR" altLang="en-US" dirty="0"/>
              <a:t>고급 </a:t>
            </a:r>
            <a:r>
              <a:rPr lang="en-US" altLang="ko-KR" dirty="0"/>
              <a:t>-&gt;</a:t>
            </a:r>
            <a:r>
              <a:rPr lang="ko-KR" altLang="en-US" dirty="0"/>
              <a:t>환경변수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B0BE58-C2BD-8862-F756-61BF2C69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478AA5-E341-2EB0-20EE-60019E4DC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76872"/>
            <a:ext cx="4461713" cy="42210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DB5A8DA-08E8-9699-5AF2-FAE48041F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649" y="2348880"/>
            <a:ext cx="3439459" cy="396316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0D33FEF-0F9A-E117-5447-9F0F266AB0D4}"/>
              </a:ext>
            </a:extLst>
          </p:cNvPr>
          <p:cNvSpPr/>
          <p:nvPr/>
        </p:nvSpPr>
        <p:spPr>
          <a:xfrm>
            <a:off x="827584" y="3212976"/>
            <a:ext cx="1872208" cy="50405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5340C6-5590-4CD6-C651-A72AF277492C}"/>
              </a:ext>
            </a:extLst>
          </p:cNvPr>
          <p:cNvSpPr/>
          <p:nvPr/>
        </p:nvSpPr>
        <p:spPr>
          <a:xfrm>
            <a:off x="827584" y="2492896"/>
            <a:ext cx="720080" cy="216024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32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C6856-88C2-3F13-81A9-5194AE01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 install gym[box2d] </a:t>
            </a:r>
            <a:r>
              <a:rPr lang="ko-KR" altLang="en-US" dirty="0"/>
              <a:t>설치 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D090F8-EAC5-ED76-6F63-2B86F6C08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 변수 </a:t>
            </a:r>
            <a:r>
              <a:rPr lang="en-US" altLang="ko-KR" dirty="0"/>
              <a:t>-&gt; Path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편집</a:t>
            </a:r>
            <a:br>
              <a:rPr lang="en-US" altLang="ko-KR" dirty="0"/>
            </a:br>
            <a:r>
              <a:rPr lang="en-US" altLang="ko-KR" dirty="0"/>
              <a:t>Path</a:t>
            </a:r>
            <a:r>
              <a:rPr lang="ko-KR" altLang="en-US" dirty="0"/>
              <a:t>가 없으면 스크롤 내려서 찾기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C8800C-CA81-6B2D-CA2C-DF7E889C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B691FA-F101-CE7A-7FF9-23A4AB7C9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096183"/>
            <a:ext cx="4392488" cy="444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85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64DDB-1C49-79D2-22E3-DDD6BB40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 install gym[box2d] </a:t>
            </a:r>
            <a:r>
              <a:rPr lang="ko-KR" altLang="en-US" dirty="0"/>
              <a:t>설치 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6BDCFE-19F9-7369-8CED-DC2FBC817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 만들기 </a:t>
            </a:r>
            <a:r>
              <a:rPr lang="en-US" altLang="ko-KR" dirty="0"/>
              <a:t>-&gt; C:\swig </a:t>
            </a:r>
            <a:r>
              <a:rPr lang="ko-KR" altLang="en-US" dirty="0"/>
              <a:t>추가 </a:t>
            </a:r>
            <a:r>
              <a:rPr lang="en-US" altLang="ko-KR" dirty="0"/>
              <a:t>-&gt; </a:t>
            </a:r>
            <a:r>
              <a:rPr lang="ko-KR" altLang="en-US" dirty="0"/>
              <a:t>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F32EDB-4D4D-FF4B-B97A-09A690BF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E1696D-D441-F758-E969-A294C6626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864071"/>
            <a:ext cx="4815927" cy="485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00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B065A-337D-EE4F-5B74-F68F51848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0B82B-E119-6EB4-8509-151FCA5ED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 install gym[box2d] </a:t>
            </a:r>
            <a:r>
              <a:rPr lang="ko-KR" altLang="en-US" dirty="0"/>
              <a:t>설치 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1183BC-ABCD-9DDE-A117-0F72A04A9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 재 시작 후</a:t>
            </a:r>
            <a:r>
              <a:rPr lang="en-US" altLang="ko-KR" dirty="0"/>
              <a:t>(ex. </a:t>
            </a:r>
            <a:r>
              <a:rPr lang="en-US" altLang="ko-KR" dirty="0" err="1"/>
              <a:t>vscode</a:t>
            </a:r>
            <a:r>
              <a:rPr lang="en-US" altLang="ko-KR" dirty="0"/>
              <a:t>, </a:t>
            </a:r>
            <a:r>
              <a:rPr lang="en-US" altLang="ko-KR" dirty="0" err="1"/>
              <a:t>jupyter</a:t>
            </a:r>
            <a:r>
              <a:rPr lang="en-US" altLang="ko-KR" dirty="0"/>
              <a:t>, terminal ..)</a:t>
            </a:r>
            <a:br>
              <a:rPr lang="en-US" altLang="ko-KR" dirty="0"/>
            </a:br>
            <a:r>
              <a:rPr lang="ko-KR" altLang="en-US" dirty="0"/>
              <a:t>다시설치 </a:t>
            </a:r>
            <a:r>
              <a:rPr lang="en-US" altLang="ko-KR" dirty="0"/>
              <a:t>pip install gym[box2d] 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E79757-6E4D-9DB2-0CF0-32C5DF1B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2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11519</TotalTime>
  <Words>357</Words>
  <Application>Microsoft Office PowerPoint</Application>
  <PresentationFormat>화면 슬라이드 쇼(4:3)</PresentationFormat>
  <Paragraphs>48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pip install gym[box2d] 설치 오류</vt:lpstr>
      <vt:lpstr>pip install gym[box2d] 설치 오류</vt:lpstr>
      <vt:lpstr>pip install gym[box2d] 설치 오류</vt:lpstr>
      <vt:lpstr>pip install gym[box2d] 설치 오류</vt:lpstr>
      <vt:lpstr>pip install gym[box2d] 설치 오류</vt:lpstr>
      <vt:lpstr>pip install gym[box2d] 설치 오류</vt:lpstr>
      <vt:lpstr>pip install gym[box2d] 설치 오류</vt:lpstr>
      <vt:lpstr>pip install gym[box2d] 설치 오류</vt:lpstr>
      <vt:lpstr>pip install gym[box2d] 설치 오류</vt:lpstr>
      <vt:lpstr>pip install gym[box2d] 설치 오류</vt:lpstr>
      <vt:lpstr>pip install gym[box2d] 설치 오류</vt:lpstr>
      <vt:lpstr>pip install gym[box2d] 설치 오류</vt:lpstr>
      <vt:lpstr>pip install gym[box2d] 설치 오류</vt:lpstr>
      <vt:lpstr>pip install gym[box2d] 설치 오류</vt:lpstr>
    </vt:vector>
  </TitlesOfParts>
  <Company>win-xp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디지털 영상처리의 개념</dc:title>
  <dc:creator>user</dc:creator>
  <cp:lastModifiedBy>조기환</cp:lastModifiedBy>
  <cp:revision>363</cp:revision>
  <cp:lastPrinted>2021-03-17T00:45:04Z</cp:lastPrinted>
  <dcterms:created xsi:type="dcterms:W3CDTF">2009-10-31T07:50:36Z</dcterms:created>
  <dcterms:modified xsi:type="dcterms:W3CDTF">2025-05-21T06:01:20Z</dcterms:modified>
</cp:coreProperties>
</file>