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4" r:id="rId2"/>
    <p:sldId id="296" r:id="rId3"/>
    <p:sldId id="295" r:id="rId4"/>
    <p:sldId id="301" r:id="rId5"/>
    <p:sldId id="300" r:id="rId6"/>
    <p:sldId id="302" r:id="rId7"/>
    <p:sldId id="297" r:id="rId8"/>
    <p:sldId id="303" r:id="rId9"/>
    <p:sldId id="304" r:id="rId10"/>
    <p:sldId id="298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64124" autoAdjust="0"/>
  </p:normalViewPr>
  <p:slideViewPr>
    <p:cSldViewPr>
      <p:cViewPr varScale="1">
        <p:scale>
          <a:sx n="73" d="100"/>
          <a:sy n="73" d="100"/>
        </p:scale>
        <p:origin x="270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1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99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86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7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0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스킵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처리지연이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 갱신을 기다리기 때문에 생기는 일이라면 지연될 것 같은 갱신은 그냥 생략하고 바로 다음 프레임을 그리는 일도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프레임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 skip)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스테킹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연속된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프레임을 묶어 하나의 상태로 만듦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Wrapper  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기존의 함수나 객체의 기능을 변경하거나 확장하기 위해 사용되는 메커니즘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23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스킵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처리지연이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화면 갱신을 기다리기 때문에 생기는 일이라면 지연될 것 같은 갱신은 그냥 생략하고 바로 다음 프레임을 그리는 일도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프레임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(frame skip)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프레임 </a:t>
            </a:r>
            <a:r>
              <a:rPr lang="ko-KR" altLang="en-US" dirty="0" err="1" smtClean="0"/>
              <a:t>스테킹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연속된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프레임을 묶어 하나의 상태로 만듦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Wrapper  :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기존의 함수나 객체의 기능을 변경하거나 확장하기 위해 사용되는 메커니즘</a:t>
            </a:r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b="1" dirty="0" smtClean="0"/>
              <a:t>입력 형태</a:t>
            </a:r>
            <a:r>
              <a:rPr lang="en-US" altLang="ko-KR" dirty="0" smtClean="0"/>
              <a:t>: (4, 84, 84) (</a:t>
            </a:r>
            <a:r>
              <a:rPr lang="ko-KR" altLang="en-US" dirty="0" smtClean="0"/>
              <a:t>채널 수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스택된</a:t>
            </a:r>
            <a:r>
              <a:rPr lang="ko-KR" altLang="en-US" dirty="0" smtClean="0"/>
              <a:t> 프레임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Convolutional Layers (CNN </a:t>
            </a:r>
            <a:r>
              <a:rPr lang="ko-KR" altLang="en-US" b="1" dirty="0" smtClean="0"/>
              <a:t>특징 </a:t>
            </a:r>
            <a:r>
              <a:rPr lang="ko-KR" altLang="en-US" b="1" dirty="0" err="1" smtClean="0"/>
              <a:t>추출부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nn.Conv2d(</a:t>
            </a:r>
            <a:r>
              <a:rPr lang="en-US" altLang="ko-KR" dirty="0" err="1" smtClean="0"/>
              <a:t>in_channels</a:t>
            </a:r>
            <a:r>
              <a:rPr lang="en-US" altLang="ko-KR" dirty="0" smtClean="0"/>
              <a:t>=4, </a:t>
            </a:r>
            <a:r>
              <a:rPr lang="en-US" altLang="ko-KR" dirty="0" err="1" smtClean="0"/>
              <a:t>out_channels</a:t>
            </a:r>
            <a:r>
              <a:rPr lang="en-US" altLang="ko-KR" dirty="0" smtClean="0"/>
              <a:t>=32,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=8, stride=4) +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nn.Conv2d(</a:t>
            </a:r>
            <a:r>
              <a:rPr lang="en-US" altLang="ko-KR" dirty="0" err="1" smtClean="0"/>
              <a:t>in_channels</a:t>
            </a:r>
            <a:r>
              <a:rPr lang="en-US" altLang="ko-KR" dirty="0" smtClean="0"/>
              <a:t>=32, </a:t>
            </a:r>
            <a:r>
              <a:rPr lang="en-US" altLang="ko-KR" dirty="0" err="1" smtClean="0"/>
              <a:t>out_channels</a:t>
            </a:r>
            <a:r>
              <a:rPr lang="en-US" altLang="ko-KR" dirty="0" smtClean="0"/>
              <a:t>=64,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=4, stride=2) +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nn.Conv2d(</a:t>
            </a:r>
            <a:r>
              <a:rPr lang="en-US" altLang="ko-KR" dirty="0" err="1" smtClean="0"/>
              <a:t>in_channels</a:t>
            </a:r>
            <a:r>
              <a:rPr lang="en-US" altLang="ko-KR" dirty="0" smtClean="0"/>
              <a:t>=64, </a:t>
            </a:r>
            <a:r>
              <a:rPr lang="en-US" altLang="ko-KR" dirty="0" err="1" smtClean="0"/>
              <a:t>out_channels</a:t>
            </a:r>
            <a:r>
              <a:rPr lang="en-US" altLang="ko-KR" dirty="0" smtClean="0"/>
              <a:t>=64, </a:t>
            </a:r>
            <a:r>
              <a:rPr lang="en-US" altLang="ko-KR" dirty="0" err="1" smtClean="0"/>
              <a:t>kernel_size</a:t>
            </a:r>
            <a:r>
              <a:rPr lang="en-US" altLang="ko-KR" dirty="0" smtClean="0"/>
              <a:t>=3, stride=1) +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b="1" dirty="0" smtClean="0"/>
              <a:t>Flattening</a:t>
            </a:r>
            <a:r>
              <a:rPr lang="en-US" altLang="ko-KR" dirty="0" smtClean="0"/>
              <a:t>: CNN</a:t>
            </a:r>
            <a:r>
              <a:rPr lang="ko-KR" altLang="en-US" dirty="0" smtClean="0"/>
              <a:t>을 통과한 특징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벡터로 펼침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입력 크기 </a:t>
            </a:r>
            <a:r>
              <a:rPr lang="en-US" altLang="ko-KR" dirty="0" smtClean="0"/>
              <a:t>84x84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flattened_size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 * 7 * 64 = 3136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Fully Connected Layer (FC </a:t>
            </a:r>
            <a:r>
              <a:rPr lang="ko-KR" altLang="en-US" b="1" dirty="0" err="1" smtClean="0"/>
              <a:t>공통부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nn.Linear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in_features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flattened_size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out_features</a:t>
            </a:r>
            <a:r>
              <a:rPr lang="en-US" altLang="ko-KR" dirty="0" smtClean="0"/>
              <a:t>=512) +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b="1" dirty="0" smtClean="0"/>
              <a:t>Output Heads (</a:t>
            </a:r>
            <a:r>
              <a:rPr lang="ko-KR" altLang="en-US" b="1" dirty="0" err="1" smtClean="0"/>
              <a:t>출력부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: </a:t>
            </a:r>
            <a:r>
              <a:rPr lang="ko-KR" altLang="en-US" b="1" dirty="0" err="1" smtClean="0"/>
              <a:t>액터</a:t>
            </a:r>
            <a:r>
              <a:rPr lang="ko-KR" altLang="en-US" b="1" dirty="0" smtClean="0"/>
              <a:t> 헤드 </a:t>
            </a:r>
            <a:r>
              <a:rPr lang="en-US" altLang="ko-KR" b="1" dirty="0" smtClean="0"/>
              <a:t>(Actor Head)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nn.Linear</a:t>
            </a:r>
            <a:r>
              <a:rPr lang="en-US" altLang="ko-KR" dirty="0" smtClean="0"/>
              <a:t>(512, </a:t>
            </a:r>
            <a:r>
              <a:rPr lang="en-US" altLang="ko-KR" dirty="0" err="1" smtClean="0"/>
              <a:t>num_actions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err="1" smtClean="0"/>
              <a:t>num_actions</a:t>
            </a:r>
            <a:r>
              <a:rPr lang="en-US" altLang="ko-KR" dirty="0" smtClean="0"/>
              <a:t> (Pong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6) </a:t>
            </a:r>
            <a:r>
              <a:rPr lang="ko-KR" altLang="en-US" dirty="0" smtClean="0"/>
              <a:t>크기의 </a:t>
            </a:r>
            <a:r>
              <a:rPr lang="ko-KR" altLang="en-US" dirty="0" err="1" smtClean="0"/>
              <a:t>로짓</a:t>
            </a:r>
            <a:r>
              <a:rPr lang="en-US" altLang="ko-KR" dirty="0" smtClean="0"/>
              <a:t>(logits)</a:t>
            </a:r>
            <a:r>
              <a:rPr lang="ko-KR" altLang="en-US" dirty="0" smtClean="0"/>
              <a:t>을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로짓은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각 행동에 대한 확률 분포로 변환됩니다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err="1" smtClean="0"/>
              <a:t>크리틱</a:t>
            </a:r>
            <a:r>
              <a:rPr lang="ko-KR" altLang="en-US" b="1" dirty="0" smtClean="0"/>
              <a:t> 헤드 </a:t>
            </a:r>
            <a:r>
              <a:rPr lang="en-US" altLang="ko-KR" b="1" dirty="0" smtClean="0"/>
              <a:t>(Critic Head)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nn.Linear</a:t>
            </a:r>
            <a:r>
              <a:rPr lang="en-US" altLang="ko-KR" dirty="0" smtClean="0"/>
              <a:t>(512, 1) </a:t>
            </a:r>
          </a:p>
          <a:p>
            <a:pPr lvl="1"/>
            <a:r>
              <a:rPr lang="ko-KR" altLang="en-US" dirty="0" smtClean="0"/>
              <a:t>현재 상태의 가치</a:t>
            </a:r>
            <a:r>
              <a:rPr lang="en-US" altLang="ko-KR" dirty="0" smtClean="0"/>
              <a:t>(scalar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예측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865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2025-06-02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Autofit/>
          </a:bodyPr>
          <a:lstStyle/>
          <a:p>
            <a:r>
              <a:rPr lang="en-US" altLang="ko-KR" dirty="0"/>
              <a:t> Atari game PONG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Yang-Ho JEON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Autofit/>
          </a:bodyPr>
          <a:lstStyle/>
          <a:p>
            <a:r>
              <a:rPr lang="ko-KR" altLang="en-US" dirty="0"/>
              <a:t>학습 결과 및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(Results &amp; Analysis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Yang-Ho JEON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764704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b="1" dirty="0" smtClean="0"/>
              <a:t>목차</a:t>
            </a:r>
            <a:endParaRPr lang="en-US" altLang="ko-KR" sz="4600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구현 환경 및 도구 </a:t>
            </a:r>
            <a:r>
              <a:rPr lang="en-US" altLang="ko-KR" sz="2800" dirty="0"/>
              <a:t>(Environment &amp; </a:t>
            </a:r>
            <a:r>
              <a:rPr lang="en-US" altLang="ko-KR" sz="2800" dirty="0" smtClean="0"/>
              <a:t>Tools)</a:t>
            </a:r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구현 세부사항 </a:t>
            </a:r>
            <a:r>
              <a:rPr lang="en-US" altLang="ko-KR" sz="2800" dirty="0" smtClean="0"/>
              <a:t>(Implementation Details)</a:t>
            </a:r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학습 결과 및 분석</a:t>
            </a:r>
            <a:r>
              <a:rPr lang="en-US" altLang="ko-KR" sz="2800" dirty="0" smtClean="0"/>
              <a:t>(Results </a:t>
            </a:r>
            <a:r>
              <a:rPr lang="en-US" altLang="ko-KR" sz="2800" dirty="0"/>
              <a:t>&amp; Analysis</a:t>
            </a:r>
            <a:r>
              <a:rPr lang="en-US" altLang="ko-KR" sz="2800" dirty="0" smtClean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r>
              <a:rPr lang="ko-KR" altLang="en-US" sz="2100" dirty="0" smtClean="0"/>
              <a:t>구현 환경 및 도구</a:t>
            </a:r>
            <a:r>
              <a:rPr lang="en-US" altLang="ko-KR" sz="2100" dirty="0" smtClean="0"/>
              <a:t> (</a:t>
            </a:r>
            <a:r>
              <a:rPr lang="en-US" altLang="ko-KR" sz="2100" dirty="0"/>
              <a:t>Environment &amp; Tools</a:t>
            </a:r>
            <a:r>
              <a:rPr lang="en-US" altLang="ko-KR" sz="2100" dirty="0" smtClean="0"/>
              <a:t>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268760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Environment :  	ALE/Pong-v5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Gymnasium </a:t>
            </a:r>
            <a:r>
              <a:rPr lang="ko-KR" altLang="en-US" sz="1600" dirty="0" smtClean="0"/>
              <a:t>라이브러리를 통해 제공되는 아케이드 학습환경</a:t>
            </a:r>
            <a:r>
              <a:rPr lang="en-US" altLang="ko-KR" sz="1600" dirty="0" smtClean="0"/>
              <a:t>(ALE)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Pong </a:t>
            </a:r>
            <a:r>
              <a:rPr lang="ko-KR" altLang="en-US" sz="1600" dirty="0" smtClean="0"/>
              <a:t>게임 환경</a:t>
            </a:r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609" y="6356350"/>
            <a:ext cx="151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Atari Game PONG</a:t>
            </a:r>
            <a:endParaRPr lang="ko-KR" altLang="en-US" sz="1200" b="1" dirty="0"/>
          </a:p>
        </p:txBody>
      </p:sp>
      <p:pic>
        <p:nvPicPr>
          <p:cNvPr id="1028" name="Picture 4" descr="https://ale.farama.org/_images/po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" y="4149080"/>
            <a:ext cx="152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amo.githubusercontent.com/2ae270e5647adc503e3a70cddcd53be2a0248a8de0014b7cbfcd168f622cd10a/68747470733a2f2f692e6962622e636f2f3452545356686e2f4669677572652d31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9" t="9374" r="26105" b="8608"/>
          <a:stretch/>
        </p:blipFill>
        <p:spPr bwMode="auto">
          <a:xfrm>
            <a:off x="480405" y="3836069"/>
            <a:ext cx="187220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r>
              <a:rPr lang="ko-KR" altLang="en-US" sz="2100" dirty="0" smtClean="0"/>
              <a:t>구현 환경 및 도구</a:t>
            </a:r>
            <a:r>
              <a:rPr lang="en-US" altLang="ko-KR" sz="2100" dirty="0" smtClean="0"/>
              <a:t> (</a:t>
            </a:r>
            <a:r>
              <a:rPr lang="en-US" altLang="ko-KR" sz="2100" dirty="0"/>
              <a:t>Environment &amp; Tools</a:t>
            </a:r>
            <a:r>
              <a:rPr lang="en-US" altLang="ko-KR" sz="2100" dirty="0" smtClean="0"/>
              <a:t>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268760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Observation Space :  </a:t>
            </a:r>
            <a:r>
              <a:rPr lang="ko-KR" altLang="en-US" dirty="0"/>
              <a:t>에이전트가 환경으로부터 받는 입력입니다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(4, 84, 84) : 4</a:t>
            </a:r>
            <a:r>
              <a:rPr lang="ko-KR" altLang="en-US" sz="1600" dirty="0" smtClean="0"/>
              <a:t>개의 연속된 </a:t>
            </a:r>
            <a:r>
              <a:rPr lang="en-US" altLang="ko-KR" sz="1600" dirty="0" smtClean="0"/>
              <a:t>84x84 </a:t>
            </a:r>
            <a:r>
              <a:rPr lang="ko-KR" altLang="en-US" sz="1600" dirty="0" smtClean="0"/>
              <a:t>크기의 그레이스케일 프레임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타입  </a:t>
            </a:r>
            <a:r>
              <a:rPr lang="en-US" altLang="ko-KR" sz="1600" dirty="0" smtClean="0"/>
              <a:t>: uint8</a:t>
            </a:r>
          </a:p>
          <a:p>
            <a:pPr lvl="1"/>
            <a:endParaRPr lang="ko-KR" altLang="en-US" sz="1600" dirty="0"/>
          </a:p>
        </p:txBody>
      </p:sp>
      <p:pic>
        <p:nvPicPr>
          <p:cNvPr id="1026" name="Picture 2" descr="https://camo.githubusercontent.com/2ae270e5647adc503e3a70cddcd53be2a0248a8de0014b7cbfcd168f622cd10a/68747470733a2f2f692e6962622e636f2f3452545356686e2f4669677572652d31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9" t="9374" r="26105" b="8608"/>
          <a:stretch/>
        </p:blipFill>
        <p:spPr bwMode="auto">
          <a:xfrm>
            <a:off x="480405" y="3836069"/>
            <a:ext cx="187220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8609" y="6356350"/>
            <a:ext cx="1515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Atari Game PONG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652576"/>
            <a:ext cx="4176464" cy="16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r>
              <a:rPr lang="ko-KR" altLang="en-US" sz="2100" dirty="0" smtClean="0"/>
              <a:t>구현 환경 및 도구</a:t>
            </a:r>
            <a:r>
              <a:rPr lang="en-US" altLang="ko-KR" sz="2100" dirty="0" smtClean="0"/>
              <a:t> (</a:t>
            </a:r>
            <a:r>
              <a:rPr lang="en-US" altLang="ko-KR" sz="2100" dirty="0"/>
              <a:t>Environment &amp; Tools</a:t>
            </a:r>
            <a:r>
              <a:rPr lang="en-US" altLang="ko-KR" sz="2100" dirty="0" smtClean="0"/>
              <a:t>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268760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 Space :  	ALE/Pong-v5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Pong </a:t>
            </a:r>
            <a:r>
              <a:rPr lang="ko-KR" altLang="en-US" sz="1600" dirty="0"/>
              <a:t>게임에서는 </a:t>
            </a:r>
            <a:r>
              <a:rPr lang="en-US" altLang="ko-KR" sz="1600" dirty="0"/>
              <a:t>6</a:t>
            </a:r>
            <a:r>
              <a:rPr lang="ko-KR" altLang="en-US" sz="1600" dirty="0"/>
              <a:t>가지의 이산적인 행동이 가능합니다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1052" y="6282889"/>
            <a:ext cx="2156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Atari Game Pong`s Actions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0" y="3645024"/>
            <a:ext cx="1695687" cy="2486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r>
              <a:rPr lang="ko-KR" altLang="en-US" sz="2100" dirty="0" smtClean="0"/>
              <a:t>구현 환경 및 도구</a:t>
            </a:r>
            <a:r>
              <a:rPr lang="en-US" altLang="ko-KR" sz="2100" dirty="0" smtClean="0"/>
              <a:t> (</a:t>
            </a:r>
            <a:r>
              <a:rPr lang="en-US" altLang="ko-KR" sz="2100" dirty="0"/>
              <a:t>Environment &amp; Tools</a:t>
            </a:r>
            <a:r>
              <a:rPr lang="en-US" altLang="ko-KR" sz="2100" dirty="0" smtClean="0"/>
              <a:t>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1268760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Reward Structure :  </a:t>
            </a:r>
            <a:r>
              <a:rPr lang="ko-KR" altLang="en-US" dirty="0" smtClean="0"/>
              <a:t>일반적인  </a:t>
            </a:r>
            <a:r>
              <a:rPr lang="en-US" altLang="ko-KR" dirty="0" smtClean="0"/>
              <a:t>Pong </a:t>
            </a:r>
            <a:r>
              <a:rPr lang="ko-KR" altLang="en-US" dirty="0" smtClean="0"/>
              <a:t>게임의 보상 규칙을 따릅니다</a:t>
            </a:r>
            <a:r>
              <a:rPr lang="en-US" altLang="ko-KR" dirty="0" smtClean="0"/>
              <a:t>.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에이전트가 점수를 얻으면 </a:t>
            </a:r>
            <a:r>
              <a:rPr lang="en-US" altLang="ko-KR" sz="1600" dirty="0" smtClean="0"/>
              <a:t>+1 </a:t>
            </a:r>
            <a:r>
              <a:rPr lang="ko-KR" altLang="en-US" sz="1600" dirty="0" smtClean="0"/>
              <a:t>보상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상대방에게 점수를 잃으면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보상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그 외의 경우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보상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65773" y="6306703"/>
            <a:ext cx="210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Atari Game Pong Rewards</a:t>
            </a:r>
            <a:endParaRPr lang="ko-KR" altLang="en-US" sz="1200" b="1" dirty="0"/>
          </a:p>
        </p:txBody>
      </p:sp>
      <p:pic>
        <p:nvPicPr>
          <p:cNvPr id="9" name="Picture 2" descr="https://camo.githubusercontent.com/2ae270e5647adc503e3a70cddcd53be2a0248a8de0014b7cbfcd168f622cd10a/68747470733a2f2f692e6962622e636f2f3452545356686e2f4669677572652d312e706e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9" t="9374" r="26105" b="8608"/>
          <a:stretch/>
        </p:blipFill>
        <p:spPr bwMode="auto">
          <a:xfrm>
            <a:off x="3131840" y="3107885"/>
            <a:ext cx="2376264" cy="319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716016" y="3212976"/>
            <a:ext cx="432048" cy="3646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99992" y="3781772"/>
            <a:ext cx="145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Agents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9761" y="3781772"/>
            <a:ext cx="89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Enemy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1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구현 세부사항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/>
              <a:t>(Implementation Details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Yang-Ho JEON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3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데이터 전처리 </a:t>
            </a:r>
            <a:r>
              <a:rPr lang="en-US" altLang="ko-KR" sz="2400" dirty="0"/>
              <a:t>(Data Preprocessing)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462" y="134062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GymAtariPreprocessing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</a:t>
            </a:r>
            <a:r>
              <a:rPr lang="en-US" altLang="ko-KR" sz="1600" dirty="0" err="1"/>
              <a:t>FrameStackObservation</a:t>
            </a:r>
            <a:r>
              <a:rPr lang="en-US" altLang="ko-KR" sz="1600" dirty="0"/>
              <a:t>  </a:t>
            </a:r>
            <a:r>
              <a:rPr lang="en-US" altLang="ko-KR" sz="1600" dirty="0" smtClean="0"/>
              <a:t>(wrapper) </a:t>
            </a:r>
            <a:r>
              <a:rPr lang="ko-KR" altLang="en-US" sz="1600" dirty="0" smtClean="0"/>
              <a:t>활용 </a:t>
            </a:r>
            <a:r>
              <a:rPr lang="en-US" altLang="ko-KR" sz="1600" dirty="0" smtClean="0"/>
              <a:t>–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원본 </a:t>
            </a:r>
            <a:r>
              <a:rPr lang="ko-KR" altLang="en-US" sz="1600" dirty="0"/>
              <a:t>게임 화면</a:t>
            </a:r>
            <a:r>
              <a:rPr lang="en-US" altLang="ko-KR" sz="1600" dirty="0"/>
              <a:t>(</a:t>
            </a:r>
            <a:r>
              <a:rPr lang="ko-KR" altLang="en-US" sz="1600" dirty="0"/>
              <a:t>픽셀 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을 효과적으로 학습할 수 있도록 다음과 같은 전처리 과정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86481"/>
            <a:ext cx="4978727" cy="14478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348" y="5840534"/>
            <a:ext cx="5017075" cy="4474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51686" y="6546721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메인 함수 내 데이터 전 처리 코드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942" y="2270843"/>
            <a:ext cx="763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화면 크기 조정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원본 프레임을 </a:t>
            </a:r>
            <a:r>
              <a:rPr lang="en-US" altLang="ko-KR" dirty="0" smtClean="0"/>
              <a:t>84x84 </a:t>
            </a:r>
            <a:r>
              <a:rPr lang="ko-KR" altLang="en-US" dirty="0" smtClean="0"/>
              <a:t>크기로 </a:t>
            </a:r>
            <a:r>
              <a:rPr lang="ko-KR" altLang="en-US" dirty="0" err="1" smtClean="0"/>
              <a:t>리사이즈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그레이 스케일 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컬러 프레임을 흑백으로 변환하여 채널 수 감소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픽셀값</a:t>
            </a:r>
            <a:r>
              <a:rPr lang="ko-KR" altLang="en-US" dirty="0" smtClean="0"/>
              <a:t> 정규화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프레임 </a:t>
            </a:r>
            <a:r>
              <a:rPr lang="ko-KR" altLang="en-US" dirty="0" err="1" smtClean="0"/>
              <a:t>스킵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프레임 </a:t>
            </a:r>
            <a:r>
              <a:rPr lang="ko-KR" altLang="en-US" dirty="0" err="1" smtClean="0"/>
              <a:t>스테킹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0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6428" y="476672"/>
            <a:ext cx="5542384" cy="576063"/>
          </a:xfrm>
        </p:spPr>
        <p:txBody>
          <a:bodyPr>
            <a:noAutofit/>
          </a:bodyPr>
          <a:lstStyle/>
          <a:p>
            <a:pPr algn="l"/>
            <a:r>
              <a:rPr lang="en-US" altLang="ko-KR" sz="2100" dirty="0" smtClean="0"/>
              <a:t>  </a:t>
            </a:r>
            <a:r>
              <a:rPr lang="ko-KR" altLang="en-US" sz="2100" dirty="0" smtClean="0"/>
              <a:t>신경망 모델 구조</a:t>
            </a:r>
            <a:r>
              <a:rPr lang="en-US" altLang="ko-KR" sz="2100" dirty="0" smtClean="0"/>
              <a:t>(</a:t>
            </a:r>
            <a:r>
              <a:rPr lang="en-US" altLang="ko-KR" sz="2100" dirty="0" smtClean="0"/>
              <a:t>Actor-Critic)</a:t>
            </a:r>
            <a:endParaRPr lang="ko-KR" altLang="en-US" sz="2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flipH="1">
            <a:off x="467544" y="440668"/>
            <a:ext cx="108012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4462" y="134062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 입력을 받아 행동 확률과 상태 가치를 예측하는 </a:t>
            </a:r>
            <a:r>
              <a:rPr lang="en-US" altLang="ko-KR" sz="1600" dirty="0"/>
              <a:t>CNN </a:t>
            </a:r>
            <a:r>
              <a:rPr lang="ko-KR" altLang="en-US" sz="1600" dirty="0"/>
              <a:t>기반 </a:t>
            </a:r>
            <a:r>
              <a:rPr lang="ko-KR" altLang="en-US" sz="1600" dirty="0" smtClean="0"/>
              <a:t>모델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원본 </a:t>
            </a:r>
            <a:r>
              <a:rPr lang="ko-KR" altLang="en-US" sz="1600" dirty="0"/>
              <a:t>게임 화면</a:t>
            </a:r>
            <a:r>
              <a:rPr lang="en-US" altLang="ko-KR" sz="1600" dirty="0"/>
              <a:t>(</a:t>
            </a:r>
            <a:r>
              <a:rPr lang="ko-KR" altLang="en-US" sz="1600" dirty="0"/>
              <a:t>픽셀 데이터</a:t>
            </a:r>
            <a:r>
              <a:rPr lang="en-US" altLang="ko-KR" sz="1600" dirty="0"/>
              <a:t>)</a:t>
            </a:r>
            <a:r>
              <a:rPr lang="ko-KR" altLang="en-US" sz="1600" dirty="0"/>
              <a:t>을 효과적으로 학습할 수 있도록 다음과 같은 전처리 과정</a:t>
            </a:r>
          </a:p>
        </p:txBody>
      </p:sp>
    </p:spTree>
    <p:extLst>
      <p:ext uri="{BB962C8B-B14F-4D97-AF65-F5344CB8AC3E}">
        <p14:creationId xmlns:p14="http://schemas.microsoft.com/office/powerpoint/2010/main" val="3917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10343</TotalTime>
  <Words>542</Words>
  <Application>Microsoft Office PowerPoint</Application>
  <PresentationFormat>화면 슬라이드 쇼(4:3)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 Atari game PONG</vt:lpstr>
      <vt:lpstr>PowerPoint 프레젠테이션</vt:lpstr>
      <vt:lpstr>구현 환경 및 도구 (Environment &amp; Tools)</vt:lpstr>
      <vt:lpstr>구현 환경 및 도구 (Environment &amp; Tools)</vt:lpstr>
      <vt:lpstr>구현 환경 및 도구 (Environment &amp; Tools)</vt:lpstr>
      <vt:lpstr>구현 환경 및 도구 (Environment &amp; Tools)</vt:lpstr>
      <vt:lpstr>구현 세부사항 (Implementation Details)</vt:lpstr>
      <vt:lpstr>데이터 전처리 (Data Preprocessing)</vt:lpstr>
      <vt:lpstr>  신경망 모델 구조(Actor-Critic)</vt:lpstr>
      <vt:lpstr>학습 결과 및 분석 (Results &amp; Analysis)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user</cp:lastModifiedBy>
  <cp:revision>374</cp:revision>
  <cp:lastPrinted>2025-04-09T01:58:48Z</cp:lastPrinted>
  <dcterms:created xsi:type="dcterms:W3CDTF">2009-10-31T07:50:36Z</dcterms:created>
  <dcterms:modified xsi:type="dcterms:W3CDTF">2025-06-02T13:56:14Z</dcterms:modified>
</cp:coreProperties>
</file>