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80030-E1B2-AA5F-0FE6-8FDDA7382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4E1FD6-8948-CB27-B0C3-2CF14698B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20C41-8AE6-8477-5F01-1E46E031F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C3270-FA7F-CE80-7151-869C94C1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D1611-9A76-E00E-F6BC-F052A6EE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90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9477B-DD07-CE45-FFA3-CFF389FC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8A5B6-DC5D-32EF-55B0-C0AB585F4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BFF2A-44AF-FBB6-FE30-C8842A8D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DD106-11C0-39C6-65A8-795C4F4B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3B82FB-5DAA-2137-844A-A00AF6DA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1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927900-47D3-DDDB-05A8-E71E815A1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EB8F26-439B-5D55-B0E8-E4C0C3F72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00169B-6BDA-0003-2C50-86A075F7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F37A3-338E-1BB8-43E7-E0276EC5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BF734-B735-F443-E99D-AD0DC14D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47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A9A00-4397-8A2E-9C61-A325ACA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C071C-B458-1C2F-5922-1945397C1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E3B18A-3BAE-B2A8-18C6-BDD10800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C6AF9-4122-B92F-DD3A-5B2C0FA31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83C1C-9BA7-0164-CE72-9D2E1B1C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09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46CBC-33F1-DC13-9441-302B8B15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986CE-F988-0E15-4939-4F46E7B7F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65AE7-2DDE-A24D-21BA-12CB6729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246EAD-6766-F348-63C7-D7EF76A3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E3CC2-33AE-7E16-5B65-3C418A47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3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62E8A4-AC30-67A6-9EDC-1E783320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AFD8F0-5F45-B481-75BD-D94A00C5C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EE8BA4-242C-BF5D-5ED2-E16304115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31C4B7-8A41-6F8E-FDFE-30B9E18C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D41E31-29A4-2AA9-D628-618AAC44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7F32B1-2799-AD4D-4C99-F92443D9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2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A8D5B4-D45A-BE4E-AEEF-3E9B95D1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C66D9-9BF2-7966-08CC-81A2C9938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06AB92-90FB-E530-4117-9E5C4FB09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CAEC3F-63C6-76B5-301C-DF405D5F3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AA44BA-D348-36D5-0E04-C0ED7ACF8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8D4E6A-4C42-CE35-6054-18B86F2B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6F1897-3316-8933-5D27-60B2770A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0160B2-1D37-1D6A-BC0F-625D0623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82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50FBDD-9300-3B6D-A973-420F305AA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994538-D81E-8C8C-8CA9-1A844DB8A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1825209-5250-4ADB-169C-FEACED2B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D55E1F-2F6C-1E23-52AB-C31FA6CE1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5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8C4DFDC-D910-1908-ECDB-0DB12414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A0757-ECB2-475F-8D58-8070287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61345A-70D0-CA2F-4071-8A350448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B1CAE-E0F8-B2EB-F982-F0EF8DCCC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D0A57-DC98-88C3-BE7A-1548744F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899AA-964A-18E6-D6B4-18B96D35E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04E2A5-A3C4-7482-3C20-A8C9241DB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9283F-E23F-4303-216C-7FFB2227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F2430D-C368-6DBE-F86B-369F2DE3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823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41A35-CC54-29A1-3FC4-ED1DA8B1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882519-815F-A37E-9EEF-0CFA9167C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E7859B-3E68-FC31-1A16-2F68F5EFF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3097C-8F6A-05D0-A985-8FE8FBE7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5BB28F-DD01-F24F-FB9B-2134014AD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7C82F-DD41-E713-10B5-BFEDDB8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9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9DE4CB-5A48-2221-05EF-E8A90219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05A893-6DF7-27D9-478C-6ACE02E2B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37369-A735-D6B1-28E6-F5F6FBC36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5058-2559-4F40-BD57-7AB97A153519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77BCD-CCC5-CF63-B52D-F74A9A730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0CA86-8238-137F-BBBD-DA83EEAF9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B10D-9296-4CC7-9D28-D05711357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618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313D43-7A0D-69C4-7EDB-31DF292C5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65" y="423764"/>
            <a:ext cx="2819400" cy="2371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22F960-4BA3-C14F-F931-B32B68FC8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863" y="222315"/>
            <a:ext cx="5989172" cy="29945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528348-60D8-472B-D3B1-2519F2E36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311" y="3614837"/>
            <a:ext cx="447675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ountain_car_dqn">
            <a:hlinkClick r:id="" action="ppaction://media"/>
            <a:extLst>
              <a:ext uri="{FF2B5EF4-FFF2-40B4-BE49-F238E27FC236}">
                <a16:creationId xmlns:a16="http://schemas.microsoft.com/office/drawing/2014/main" id="{FAD93578-0E02-5877-195F-AE78344526B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200400" y="1308133"/>
            <a:ext cx="5791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0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양호 전</dc:creator>
  <cp:lastModifiedBy>양호 전</cp:lastModifiedBy>
  <cp:revision>1</cp:revision>
  <dcterms:created xsi:type="dcterms:W3CDTF">2025-05-12T14:59:34Z</dcterms:created>
  <dcterms:modified xsi:type="dcterms:W3CDTF">2025-05-12T15:00:15Z</dcterms:modified>
</cp:coreProperties>
</file>