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0287000" cy="18288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https://youtu.be/uXA2cXnl7SA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71.png"/><Relationship Id="rId18" Type="http://schemas.openxmlformats.org/officeDocument/2006/relationships/image" Target="../media/image17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17" Type="http://schemas.openxmlformats.org/officeDocument/2006/relationships/image" Target="../media/image175.png"/><Relationship Id="rId2" Type="http://schemas.openxmlformats.org/officeDocument/2006/relationships/image" Target="../media/image160.png"/><Relationship Id="rId16" Type="http://schemas.openxmlformats.org/officeDocument/2006/relationships/image" Target="../media/image1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5" Type="http://schemas.openxmlformats.org/officeDocument/2006/relationships/image" Target="../media/image173.png"/><Relationship Id="rId10" Type="http://schemas.openxmlformats.org/officeDocument/2006/relationships/image" Target="../media/image168.png"/><Relationship Id="rId19" Type="http://schemas.openxmlformats.org/officeDocument/2006/relationships/image" Target="../media/image177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Relationship Id="rId14" Type="http://schemas.openxmlformats.org/officeDocument/2006/relationships/image" Target="../media/image17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5.png"/><Relationship Id="rId3" Type="http://schemas.openxmlformats.org/officeDocument/2006/relationships/image" Target="../media/image162.png"/><Relationship Id="rId7" Type="http://schemas.openxmlformats.org/officeDocument/2006/relationships/image" Target="../media/image174.png"/><Relationship Id="rId12" Type="http://schemas.openxmlformats.org/officeDocument/2006/relationships/image" Target="../media/image167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6.png"/><Relationship Id="rId11" Type="http://schemas.openxmlformats.org/officeDocument/2006/relationships/image" Target="../media/image184.png"/><Relationship Id="rId5" Type="http://schemas.openxmlformats.org/officeDocument/2006/relationships/image" Target="../media/image180.png"/><Relationship Id="rId10" Type="http://schemas.openxmlformats.org/officeDocument/2006/relationships/image" Target="../media/image183.png"/><Relationship Id="rId4" Type="http://schemas.openxmlformats.org/officeDocument/2006/relationships/image" Target="../media/image179.png"/><Relationship Id="rId9" Type="http://schemas.openxmlformats.org/officeDocument/2006/relationships/image" Target="../media/image182.png"/><Relationship Id="rId14" Type="http://schemas.openxmlformats.org/officeDocument/2006/relationships/image" Target="../media/image1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image" Target="../media/image193.png"/><Relationship Id="rId18" Type="http://schemas.openxmlformats.org/officeDocument/2006/relationships/image" Target="../media/image194.png"/><Relationship Id="rId3" Type="http://schemas.openxmlformats.org/officeDocument/2006/relationships/image" Target="../media/image162.png"/><Relationship Id="rId7" Type="http://schemas.openxmlformats.org/officeDocument/2006/relationships/image" Target="../media/image174.png"/><Relationship Id="rId12" Type="http://schemas.openxmlformats.org/officeDocument/2006/relationships/image" Target="../media/image167.png"/><Relationship Id="rId17" Type="http://schemas.openxmlformats.org/officeDocument/2006/relationships/image" Target="../media/image171.png"/><Relationship Id="rId2" Type="http://schemas.openxmlformats.org/officeDocument/2006/relationships/image" Target="../media/image186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6.png"/><Relationship Id="rId11" Type="http://schemas.openxmlformats.org/officeDocument/2006/relationships/image" Target="../media/image192.png"/><Relationship Id="rId5" Type="http://schemas.openxmlformats.org/officeDocument/2006/relationships/image" Target="../media/image188.png"/><Relationship Id="rId15" Type="http://schemas.openxmlformats.org/officeDocument/2006/relationships/image" Target="../media/image169.png"/><Relationship Id="rId10" Type="http://schemas.openxmlformats.org/officeDocument/2006/relationships/image" Target="../media/image191.png"/><Relationship Id="rId19" Type="http://schemas.openxmlformats.org/officeDocument/2006/relationships/image" Target="../media/image195.png"/><Relationship Id="rId4" Type="http://schemas.openxmlformats.org/officeDocument/2006/relationships/image" Target="../media/image187.png"/><Relationship Id="rId9" Type="http://schemas.openxmlformats.org/officeDocument/2006/relationships/image" Target="../media/image190.png"/><Relationship Id="rId14" Type="http://schemas.openxmlformats.org/officeDocument/2006/relationships/image" Target="../media/image16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96.png"/><Relationship Id="rId7" Type="http://schemas.openxmlformats.org/officeDocument/2006/relationships/image" Target="../media/image200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9.png"/><Relationship Id="rId11" Type="http://schemas.openxmlformats.org/officeDocument/2006/relationships/image" Target="../media/image204.png"/><Relationship Id="rId5" Type="http://schemas.openxmlformats.org/officeDocument/2006/relationships/image" Target="../media/image198.png"/><Relationship Id="rId10" Type="http://schemas.openxmlformats.org/officeDocument/2006/relationships/image" Target="../media/image203.png"/><Relationship Id="rId4" Type="http://schemas.openxmlformats.org/officeDocument/2006/relationships/image" Target="../media/image197.png"/><Relationship Id="rId9" Type="http://schemas.openxmlformats.org/officeDocument/2006/relationships/image" Target="../media/image20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05.png"/><Relationship Id="rId7" Type="http://schemas.openxmlformats.org/officeDocument/2006/relationships/image" Target="../media/image209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4" Type="http://schemas.openxmlformats.org/officeDocument/2006/relationships/image" Target="../media/image20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138.png"/><Relationship Id="rId18" Type="http://schemas.openxmlformats.org/officeDocument/2006/relationships/image" Target="../media/image220.png"/><Relationship Id="rId26" Type="http://schemas.openxmlformats.org/officeDocument/2006/relationships/image" Target="../media/image226.png"/><Relationship Id="rId3" Type="http://schemas.openxmlformats.org/officeDocument/2006/relationships/image" Target="../media/image33.png"/><Relationship Id="rId21" Type="http://schemas.openxmlformats.org/officeDocument/2006/relationships/image" Target="../media/image221.png"/><Relationship Id="rId7" Type="http://schemas.openxmlformats.org/officeDocument/2006/relationships/image" Target="../media/image131.png"/><Relationship Id="rId12" Type="http://schemas.openxmlformats.org/officeDocument/2006/relationships/image" Target="../media/image216.png"/><Relationship Id="rId17" Type="http://schemas.openxmlformats.org/officeDocument/2006/relationships/image" Target="../media/image219.png"/><Relationship Id="rId25" Type="http://schemas.openxmlformats.org/officeDocument/2006/relationships/image" Target="../media/image225.png"/><Relationship Id="rId2" Type="http://schemas.openxmlformats.org/officeDocument/2006/relationships/image" Target="../media/image127.png"/><Relationship Id="rId16" Type="http://schemas.openxmlformats.org/officeDocument/2006/relationships/image" Target="../media/image218.png"/><Relationship Id="rId20" Type="http://schemas.openxmlformats.org/officeDocument/2006/relationships/image" Target="../media/image146.png"/><Relationship Id="rId29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24" Type="http://schemas.openxmlformats.org/officeDocument/2006/relationships/image" Target="../media/image224.png"/><Relationship Id="rId5" Type="http://schemas.openxmlformats.org/officeDocument/2006/relationships/image" Target="../media/image129.png"/><Relationship Id="rId15" Type="http://schemas.openxmlformats.org/officeDocument/2006/relationships/image" Target="../media/image217.png"/><Relationship Id="rId23" Type="http://schemas.openxmlformats.org/officeDocument/2006/relationships/image" Target="../media/image223.png"/><Relationship Id="rId28" Type="http://schemas.openxmlformats.org/officeDocument/2006/relationships/image" Target="../media/image148.png"/><Relationship Id="rId10" Type="http://schemas.openxmlformats.org/officeDocument/2006/relationships/image" Target="../media/image215.png"/><Relationship Id="rId19" Type="http://schemas.openxmlformats.org/officeDocument/2006/relationships/image" Target="../media/image145.png"/><Relationship Id="rId31" Type="http://schemas.openxmlformats.org/officeDocument/2006/relationships/image" Target="../media/image228.png"/><Relationship Id="rId4" Type="http://schemas.openxmlformats.org/officeDocument/2006/relationships/image" Target="../media/image213.png"/><Relationship Id="rId9" Type="http://schemas.openxmlformats.org/officeDocument/2006/relationships/image" Target="../media/image133.png"/><Relationship Id="rId14" Type="http://schemas.openxmlformats.org/officeDocument/2006/relationships/image" Target="../media/image139.png"/><Relationship Id="rId22" Type="http://schemas.openxmlformats.org/officeDocument/2006/relationships/image" Target="../media/image222.png"/><Relationship Id="rId27" Type="http://schemas.openxmlformats.org/officeDocument/2006/relationships/image" Target="../media/image155.png"/><Relationship Id="rId30" Type="http://schemas.openxmlformats.org/officeDocument/2006/relationships/image" Target="../media/image2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2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26" Type="http://schemas.openxmlformats.org/officeDocument/2006/relationships/image" Target="../media/image74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73.png"/><Relationship Id="rId33" Type="http://schemas.openxmlformats.org/officeDocument/2006/relationships/image" Target="../media/image81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24" Type="http://schemas.openxmlformats.org/officeDocument/2006/relationships/image" Target="../media/image72.png"/><Relationship Id="rId32" Type="http://schemas.openxmlformats.org/officeDocument/2006/relationships/image" Target="../media/image80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28" Type="http://schemas.openxmlformats.org/officeDocument/2006/relationships/image" Target="../media/image76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31" Type="http://schemas.openxmlformats.org/officeDocument/2006/relationships/image" Target="../media/image79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Relationship Id="rId30" Type="http://schemas.openxmlformats.org/officeDocument/2006/relationships/image" Target="../media/image78.png"/><Relationship Id="rId8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7.png"/><Relationship Id="rId18" Type="http://schemas.openxmlformats.org/officeDocument/2006/relationships/image" Target="../media/image142.png"/><Relationship Id="rId26" Type="http://schemas.openxmlformats.org/officeDocument/2006/relationships/image" Target="../media/image150.png"/><Relationship Id="rId3" Type="http://schemas.openxmlformats.org/officeDocument/2006/relationships/image" Target="../media/image33.png"/><Relationship Id="rId21" Type="http://schemas.openxmlformats.org/officeDocument/2006/relationships/image" Target="../media/image145.png"/><Relationship Id="rId34" Type="http://schemas.openxmlformats.org/officeDocument/2006/relationships/image" Target="../media/image158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17" Type="http://schemas.openxmlformats.org/officeDocument/2006/relationships/image" Target="../media/image141.png"/><Relationship Id="rId25" Type="http://schemas.openxmlformats.org/officeDocument/2006/relationships/image" Target="../media/image149.png"/><Relationship Id="rId33" Type="http://schemas.openxmlformats.org/officeDocument/2006/relationships/image" Target="../media/image157.png"/><Relationship Id="rId2" Type="http://schemas.openxmlformats.org/officeDocument/2006/relationships/image" Target="../media/image127.png"/><Relationship Id="rId16" Type="http://schemas.openxmlformats.org/officeDocument/2006/relationships/image" Target="../media/image140.png"/><Relationship Id="rId20" Type="http://schemas.openxmlformats.org/officeDocument/2006/relationships/image" Target="../media/image144.png"/><Relationship Id="rId29" Type="http://schemas.openxmlformats.org/officeDocument/2006/relationships/image" Target="../media/image1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24" Type="http://schemas.openxmlformats.org/officeDocument/2006/relationships/image" Target="../media/image148.png"/><Relationship Id="rId32" Type="http://schemas.openxmlformats.org/officeDocument/2006/relationships/image" Target="../media/image156.png"/><Relationship Id="rId5" Type="http://schemas.openxmlformats.org/officeDocument/2006/relationships/image" Target="../media/image129.png"/><Relationship Id="rId15" Type="http://schemas.openxmlformats.org/officeDocument/2006/relationships/image" Target="../media/image139.png"/><Relationship Id="rId23" Type="http://schemas.openxmlformats.org/officeDocument/2006/relationships/image" Target="../media/image147.png"/><Relationship Id="rId28" Type="http://schemas.openxmlformats.org/officeDocument/2006/relationships/image" Target="../media/image152.png"/><Relationship Id="rId10" Type="http://schemas.openxmlformats.org/officeDocument/2006/relationships/image" Target="../media/image134.png"/><Relationship Id="rId19" Type="http://schemas.openxmlformats.org/officeDocument/2006/relationships/image" Target="../media/image143.png"/><Relationship Id="rId31" Type="http://schemas.openxmlformats.org/officeDocument/2006/relationships/image" Target="../media/image155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Relationship Id="rId22" Type="http://schemas.openxmlformats.org/officeDocument/2006/relationships/image" Target="../media/image146.png"/><Relationship Id="rId27" Type="http://schemas.openxmlformats.org/officeDocument/2006/relationships/image" Target="../media/image151.png"/><Relationship Id="rId30" Type="http://schemas.openxmlformats.org/officeDocument/2006/relationships/image" Target="../media/image154.png"/><Relationship Id="rId35" Type="http://schemas.openxmlformats.org/officeDocument/2006/relationships/image" Target="../media/image159.png"/><Relationship Id="rId8" Type="http://schemas.openxmlformats.org/officeDocument/2006/relationships/image" Target="../media/image1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8537370"/>
            <a:ext cx="18285714" cy="1748344"/>
            <a:chOff x="0" y="8537370"/>
            <a:chExt cx="18285714" cy="17483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537370"/>
              <a:ext cx="18285714" cy="174834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49525" y="9118135"/>
            <a:ext cx="1792376" cy="6582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31352" y="3026839"/>
            <a:ext cx="2302579" cy="2302579"/>
            <a:chOff x="2931352" y="3026839"/>
            <a:chExt cx="2302579" cy="23025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1352" y="3026839"/>
              <a:ext cx="2302579" cy="230257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63616" y="2978254"/>
            <a:ext cx="6690728" cy="64778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69910" y="2168491"/>
            <a:ext cx="16174273" cy="71371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648754" y="4049797"/>
            <a:ext cx="199941" cy="199941"/>
            <a:chOff x="14648754" y="4049797"/>
            <a:chExt cx="199941" cy="19994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754" y="4049797"/>
              <a:ext cx="199941" cy="1999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035428" y="4374074"/>
            <a:ext cx="595535" cy="595535"/>
            <a:chOff x="15035428" y="4374074"/>
            <a:chExt cx="595535" cy="59553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35428" y="4374074"/>
              <a:ext cx="595535" cy="5955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594203" y="2803997"/>
            <a:ext cx="1001503" cy="1001503"/>
            <a:chOff x="2594203" y="2803997"/>
            <a:chExt cx="1001503" cy="100150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94203" y="2803997"/>
              <a:ext cx="1001503" cy="100150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41036" y="7114192"/>
            <a:ext cx="3815560" cy="3815560"/>
            <a:chOff x="10241036" y="7114192"/>
            <a:chExt cx="3815560" cy="381556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41036" y="7114192"/>
              <a:ext cx="3815560" cy="381556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33541" y="5634293"/>
            <a:ext cx="3367281" cy="161448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78671" y="8869696"/>
            <a:ext cx="2252671" cy="65826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36D70E8-0A19-4493-8B6C-9EC1F4BA80B7}"/>
              </a:ext>
            </a:extLst>
          </p:cNvPr>
          <p:cNvSpPr txBox="1"/>
          <p:nvPr/>
        </p:nvSpPr>
        <p:spPr>
          <a:xfrm>
            <a:off x="761999" y="9258300"/>
            <a:ext cx="93375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hlinkClick r:id="rId14"/>
              </a:rPr>
              <a:t>https://youtu.be/uXA2cXnl7SA</a:t>
            </a:r>
            <a:endParaRPr lang="en-US" altLang="ko-KR" sz="3600" dirty="0"/>
          </a:p>
          <a:p>
            <a:endParaRPr lang="ko-KR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3144" y="1697706"/>
            <a:ext cx="18532003" cy="8101632"/>
            <a:chOff x="-123144" y="1697706"/>
            <a:chExt cx="18532003" cy="81016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3144" y="1697706"/>
              <a:ext cx="18532003" cy="810163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763" y="598865"/>
            <a:ext cx="3637998" cy="7237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15848" y="7225474"/>
            <a:ext cx="503832" cy="38094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9526" y="2191913"/>
            <a:ext cx="1158068" cy="9650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83943" y="6623285"/>
            <a:ext cx="7388544" cy="1400442"/>
            <a:chOff x="1383943" y="6623285"/>
            <a:chExt cx="7388544" cy="14004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339665" y="5968237"/>
              <a:ext cx="14777087" cy="280088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3943" y="6623285"/>
              <a:ext cx="7388544" cy="14004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4208" y="6503880"/>
            <a:ext cx="659470" cy="659470"/>
            <a:chOff x="1054208" y="6503880"/>
            <a:chExt cx="659470" cy="6594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4208" y="6503880"/>
              <a:ext cx="659470" cy="65947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0115" y="6688693"/>
            <a:ext cx="503832" cy="38094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62249" y="6789437"/>
            <a:ext cx="6963254" cy="116568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03736" y="2032169"/>
            <a:ext cx="7424471" cy="3599188"/>
            <a:chOff x="9603736" y="2032169"/>
            <a:chExt cx="7424471" cy="359918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16106" y="348673"/>
              <a:ext cx="14848942" cy="719837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03736" y="2032169"/>
              <a:ext cx="7424471" cy="35991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99538" y="4223969"/>
            <a:ext cx="904198" cy="126596"/>
            <a:chOff x="8699538" y="4223969"/>
            <a:chExt cx="904198" cy="12659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99538" y="4223969"/>
              <a:ext cx="904198" cy="1265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48016" y="3572380"/>
            <a:ext cx="7424471" cy="1400442"/>
            <a:chOff x="1348016" y="3572380"/>
            <a:chExt cx="7424471" cy="140044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2393556" y="2917332"/>
              <a:ext cx="14848942" cy="280088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48016" y="3572380"/>
              <a:ext cx="7424471" cy="14004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18281" y="3452975"/>
            <a:ext cx="659470" cy="659470"/>
            <a:chOff x="1018281" y="3452975"/>
            <a:chExt cx="659470" cy="65947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8281" y="3452975"/>
              <a:ext cx="659470" cy="65947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44186" y="3637785"/>
            <a:ext cx="503832" cy="38094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912664" y="4039200"/>
            <a:ext cx="6532440" cy="69839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772487" y="7476647"/>
            <a:ext cx="904198" cy="126596"/>
            <a:chOff x="8772487" y="7476647"/>
            <a:chExt cx="904198" cy="12659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72487" y="7476647"/>
              <a:ext cx="904198" cy="126596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870382" y="2303372"/>
            <a:ext cx="6967191" cy="329642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603736" y="5977659"/>
            <a:ext cx="7424471" cy="3599188"/>
            <a:chOff x="9603736" y="5977659"/>
            <a:chExt cx="7424471" cy="359918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16106" y="4294162"/>
              <a:ext cx="14848942" cy="7198375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03736" y="5977659"/>
              <a:ext cx="7424471" cy="3599188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870382" y="6277439"/>
            <a:ext cx="6905453" cy="32964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3144" y="1962939"/>
            <a:ext cx="18532003" cy="7198375"/>
            <a:chOff x="-123144" y="1962939"/>
            <a:chExt cx="18532003" cy="71983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3144" y="1962939"/>
              <a:ext cx="18532003" cy="71983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20758" y="6916571"/>
            <a:ext cx="503832" cy="3809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52926" y="3714540"/>
            <a:ext cx="11558372" cy="1742824"/>
            <a:chOff x="3552926" y="3714540"/>
            <a:chExt cx="11558372" cy="174282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262769" y="2899346"/>
              <a:ext cx="23116744" cy="3485648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2926" y="3714540"/>
              <a:ext cx="11558372" cy="17428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23190" y="3595135"/>
            <a:ext cx="659470" cy="659470"/>
            <a:chOff x="3223190" y="3595135"/>
            <a:chExt cx="659470" cy="6594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3190" y="3595135"/>
              <a:ext cx="659470" cy="65947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49096" y="3779946"/>
            <a:ext cx="503832" cy="3809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9526" y="2382392"/>
            <a:ext cx="1158068" cy="96505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33954" y="4111443"/>
            <a:ext cx="10240919" cy="11872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588853" y="6314381"/>
            <a:ext cx="11606069" cy="1748330"/>
            <a:chOff x="3588853" y="6314381"/>
            <a:chExt cx="11606069" cy="174833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250805" y="5496611"/>
              <a:ext cx="23212137" cy="3496661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88853" y="6314381"/>
              <a:ext cx="11606069" cy="17483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59118" y="6194976"/>
            <a:ext cx="659470" cy="659470"/>
            <a:chOff x="3259118" y="6194976"/>
            <a:chExt cx="659470" cy="65947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59118" y="6194976"/>
              <a:ext cx="659470" cy="65947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85025" y="6379790"/>
            <a:ext cx="503832" cy="38094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61444" y="6593866"/>
            <a:ext cx="10892871" cy="118727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04763" y="598865"/>
            <a:ext cx="3637998" cy="7237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3144" y="1586521"/>
            <a:ext cx="18532003" cy="8463320"/>
            <a:chOff x="-123144" y="1586521"/>
            <a:chExt cx="18532003" cy="84633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3144" y="1586521"/>
              <a:ext cx="18532003" cy="846332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51570" y="6759356"/>
            <a:ext cx="503832" cy="3809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83737" y="3462088"/>
            <a:ext cx="5039386" cy="1400442"/>
            <a:chOff x="2683737" y="3462088"/>
            <a:chExt cx="5039386" cy="140044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709" y="2807040"/>
              <a:ext cx="10078771" cy="280088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3737" y="3462088"/>
              <a:ext cx="5039386" cy="14004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54002" y="3342683"/>
            <a:ext cx="659470" cy="659470"/>
            <a:chOff x="2354002" y="3342683"/>
            <a:chExt cx="659470" cy="6594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4002" y="3342683"/>
              <a:ext cx="659470" cy="65947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79908" y="3527493"/>
            <a:ext cx="503832" cy="3809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9526" y="2382392"/>
            <a:ext cx="2127950" cy="96505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61094" y="3660900"/>
            <a:ext cx="4909720" cy="11872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19665" y="6825056"/>
            <a:ext cx="5003458" cy="1400442"/>
            <a:chOff x="2719665" y="6825056"/>
            <a:chExt cx="5003458" cy="140044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600" y="6170008"/>
              <a:ext cx="10006917" cy="2800885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19665" y="6825056"/>
              <a:ext cx="5003458" cy="14004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89930" y="6705651"/>
            <a:ext cx="659470" cy="659470"/>
            <a:chOff x="2389930" y="6705651"/>
            <a:chExt cx="659470" cy="65947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89930" y="6705651"/>
              <a:ext cx="659470" cy="65947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15837" y="6890464"/>
            <a:ext cx="503832" cy="38094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182973" y="7235605"/>
            <a:ext cx="1794469" cy="68569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04763" y="598865"/>
            <a:ext cx="3637998" cy="72379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880141" y="2172239"/>
            <a:ext cx="7424471" cy="3599188"/>
            <a:chOff x="8880141" y="2172239"/>
            <a:chExt cx="7424471" cy="359918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2511" y="488743"/>
              <a:ext cx="14848942" cy="7198375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80141" y="2172239"/>
              <a:ext cx="7424471" cy="359918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975943" y="3672418"/>
            <a:ext cx="904198" cy="126596"/>
            <a:chOff x="7975943" y="3672418"/>
            <a:chExt cx="904198" cy="12659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75943" y="3672418"/>
              <a:ext cx="904198" cy="126596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146782" y="2443439"/>
            <a:ext cx="6890088" cy="329642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886318" y="5960175"/>
            <a:ext cx="7424471" cy="3599188"/>
            <a:chOff x="8886318" y="5960175"/>
            <a:chExt cx="7424471" cy="359918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8688" y="4276679"/>
              <a:ext cx="14848942" cy="7198375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86318" y="5960175"/>
              <a:ext cx="7424471" cy="359918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982121" y="7837687"/>
            <a:ext cx="904198" cy="126596"/>
            <a:chOff x="7982121" y="7837687"/>
            <a:chExt cx="904198" cy="12659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82121" y="7837687"/>
              <a:ext cx="904198" cy="126596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152963" y="6231382"/>
            <a:ext cx="6949033" cy="32964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2545" y="3163169"/>
            <a:ext cx="18532003" cy="7198375"/>
            <a:chOff x="-132545" y="3163169"/>
            <a:chExt cx="18532003" cy="71983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2545" y="3163169"/>
              <a:ext cx="18532003" cy="71983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763" y="598865"/>
            <a:ext cx="3799905" cy="7237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02580" y="4402650"/>
            <a:ext cx="4731705" cy="4788943"/>
            <a:chOff x="3102580" y="4402650"/>
            <a:chExt cx="4731705" cy="47889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609" y="2160807"/>
              <a:ext cx="9463411" cy="9577886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02580" y="4402650"/>
              <a:ext cx="4731705" cy="478894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10981" y="3691592"/>
            <a:ext cx="2603118" cy="6349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674218" y="4676346"/>
            <a:ext cx="3588429" cy="2132512"/>
            <a:chOff x="3674218" y="4676346"/>
            <a:chExt cx="3588429" cy="213251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74218" y="4676346"/>
              <a:ext cx="3588429" cy="21325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90476" y="4402650"/>
            <a:ext cx="4731705" cy="4788943"/>
            <a:chOff x="9790476" y="4402650"/>
            <a:chExt cx="4731705" cy="47889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25505" y="2160807"/>
              <a:ext cx="9463411" cy="9577886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90476" y="4402650"/>
              <a:ext cx="4731705" cy="478894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52525" y="3777306"/>
            <a:ext cx="2603118" cy="63490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337112" y="4676346"/>
            <a:ext cx="3581290" cy="2005523"/>
            <a:chOff x="10337112" y="4676346"/>
            <a:chExt cx="3581290" cy="200552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37112" y="4676346"/>
              <a:ext cx="3581290" cy="200552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77940" y="7221523"/>
            <a:ext cx="3699977" cy="10793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03743" y="7221523"/>
            <a:ext cx="3866830" cy="10793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4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657143"/>
            <a:chOff x="0" y="0"/>
            <a:chExt cx="18285714" cy="16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6571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763" y="579818"/>
            <a:ext cx="2445653" cy="7237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12109" y="2991871"/>
            <a:ext cx="5697414" cy="5219681"/>
            <a:chOff x="3312109" y="2991871"/>
            <a:chExt cx="5697414" cy="521968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2109" y="2991871"/>
              <a:ext cx="5697414" cy="521968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89526" y="1969678"/>
            <a:ext cx="4067708" cy="9650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26534" y="2204590"/>
            <a:ext cx="2754746" cy="89394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40823" y="8379375"/>
            <a:ext cx="10641417" cy="164567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273744" y="3284854"/>
            <a:ext cx="6171429" cy="4633714"/>
            <a:chOff x="9273744" y="3284854"/>
            <a:chExt cx="6171429" cy="4633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73744" y="3284854"/>
              <a:ext cx="6171429" cy="463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4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657143"/>
            <a:chOff x="0" y="0"/>
            <a:chExt cx="18285714" cy="16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6571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763" y="579818"/>
            <a:ext cx="1679958" cy="7237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872646" y="2917794"/>
            <a:ext cx="12540421" cy="6178541"/>
            <a:chOff x="2872646" y="2917794"/>
            <a:chExt cx="12540421" cy="617854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72646" y="2917794"/>
              <a:ext cx="12540421" cy="61785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4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56210" y="3801867"/>
            <a:ext cx="2802522" cy="3477700"/>
            <a:chOff x="1456210" y="3801867"/>
            <a:chExt cx="2802522" cy="34777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6210" y="3801867"/>
              <a:ext cx="2802522" cy="34777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38095"/>
            <a:ext cx="18285714" cy="1197899"/>
            <a:chOff x="0" y="-38095"/>
            <a:chExt cx="18285714" cy="11978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38095"/>
              <a:ext cx="18285714" cy="11978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4763" y="598865"/>
            <a:ext cx="1679958" cy="7237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91151" y="4044181"/>
            <a:ext cx="2981664" cy="2981664"/>
            <a:chOff x="1691151" y="4044181"/>
            <a:chExt cx="2981664" cy="298166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1151" y="4044181"/>
              <a:ext cx="2981664" cy="29816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02494" y="7193018"/>
            <a:ext cx="158922" cy="158922"/>
            <a:chOff x="3102494" y="7193018"/>
            <a:chExt cx="158922" cy="15892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02494" y="7193018"/>
              <a:ext cx="158922" cy="1589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63062" y="7712485"/>
            <a:ext cx="2637786" cy="435768"/>
            <a:chOff x="1863062" y="7712485"/>
            <a:chExt cx="2637786" cy="43576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3062" y="7712485"/>
              <a:ext cx="2637786" cy="43576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98715" y="7750029"/>
            <a:ext cx="1791601" cy="43173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063739" y="4416768"/>
            <a:ext cx="2236489" cy="2236489"/>
            <a:chOff x="2063739" y="4416768"/>
            <a:chExt cx="2236489" cy="223648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8316" y="3450097"/>
              <a:ext cx="4472978" cy="4472978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63739" y="4416768"/>
              <a:ext cx="2236489" cy="22364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058780" y="7480275"/>
            <a:ext cx="246349" cy="92148"/>
            <a:chOff x="3058780" y="7480275"/>
            <a:chExt cx="246349" cy="9214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3058780" y="7480275"/>
              <a:ext cx="246349" cy="921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39573" y="8330677"/>
            <a:ext cx="2179017" cy="60950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998572" y="3792027"/>
            <a:ext cx="2322017" cy="3487124"/>
            <a:chOff x="4998572" y="3792027"/>
            <a:chExt cx="2322017" cy="348712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98572" y="3792027"/>
              <a:ext cx="2322017" cy="34871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669104" y="4044538"/>
            <a:ext cx="2980952" cy="2980952"/>
            <a:chOff x="4669104" y="4044538"/>
            <a:chExt cx="2980952" cy="298095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69104" y="4044538"/>
              <a:ext cx="2980952" cy="298095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084633" y="4417036"/>
            <a:ext cx="2235955" cy="2235955"/>
            <a:chOff x="5084633" y="4417036"/>
            <a:chExt cx="2235955" cy="223595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79523" y="3450596"/>
              <a:ext cx="4471910" cy="4471910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84633" y="4417036"/>
              <a:ext cx="2235955" cy="223595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840687" y="7712485"/>
            <a:ext cx="2637786" cy="435768"/>
            <a:chOff x="4840687" y="7712485"/>
            <a:chExt cx="2637786" cy="43576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40687" y="7712485"/>
              <a:ext cx="2637786" cy="435768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036877" y="7750029"/>
            <a:ext cx="1362424" cy="43173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036405" y="7480275"/>
            <a:ext cx="246349" cy="92148"/>
            <a:chOff x="6036405" y="7480275"/>
            <a:chExt cx="246349" cy="9214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6036405" y="7480275"/>
              <a:ext cx="246349" cy="92148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617192" y="8330677"/>
            <a:ext cx="2363698" cy="60950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981059" y="3806172"/>
            <a:ext cx="2323597" cy="3489498"/>
            <a:chOff x="7981059" y="3806172"/>
            <a:chExt cx="2323597" cy="348949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81059" y="3806172"/>
              <a:ext cx="2323597" cy="348949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651366" y="4058854"/>
            <a:ext cx="2982981" cy="2982981"/>
            <a:chOff x="7651366" y="4058854"/>
            <a:chExt cx="2982981" cy="2982981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51366" y="4058854"/>
              <a:ext cx="2982981" cy="298298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024119" y="4431607"/>
            <a:ext cx="2237477" cy="2237477"/>
            <a:chOff x="8024119" y="4431607"/>
            <a:chExt cx="2237477" cy="2237477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718120" y="3464509"/>
              <a:ext cx="4474954" cy="4474954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24119" y="4431607"/>
              <a:ext cx="2237477" cy="223747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823967" y="7712485"/>
            <a:ext cx="2637786" cy="435768"/>
            <a:chOff x="7823967" y="7712485"/>
            <a:chExt cx="2637786" cy="435768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23967" y="7712485"/>
              <a:ext cx="2637786" cy="435768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020153" y="7750029"/>
            <a:ext cx="1823193" cy="431735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9019685" y="7480275"/>
            <a:ext cx="246349" cy="92148"/>
            <a:chOff x="9019685" y="7480275"/>
            <a:chExt cx="246349" cy="92148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9019685" y="7480275"/>
              <a:ext cx="246349" cy="92148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705230" y="8330677"/>
            <a:ext cx="1991086" cy="609509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0982717" y="3792027"/>
            <a:ext cx="2322017" cy="3487124"/>
            <a:chOff x="10982717" y="3792027"/>
            <a:chExt cx="2322017" cy="3487124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82717" y="3792027"/>
              <a:ext cx="2322017" cy="348712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653249" y="4044538"/>
            <a:ext cx="2980952" cy="2980952"/>
            <a:chOff x="10653249" y="4044538"/>
            <a:chExt cx="2980952" cy="2980952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53249" y="4044538"/>
              <a:ext cx="2980952" cy="2980952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25748" y="4417036"/>
            <a:ext cx="2235955" cy="2235955"/>
            <a:chOff x="11025748" y="4417036"/>
            <a:chExt cx="2235955" cy="2235955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720638" y="3450596"/>
              <a:ext cx="4471910" cy="4471910"/>
            </a:xfrm>
            <a:prstGeom prst="rect">
              <a:avLst/>
            </a:prstGeom>
          </p:spPr>
        </p:pic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25748" y="4417036"/>
              <a:ext cx="2235955" cy="223595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0824833" y="7712485"/>
            <a:ext cx="2637786" cy="435768"/>
            <a:chOff x="10824833" y="7712485"/>
            <a:chExt cx="2637786" cy="435768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24833" y="7712485"/>
              <a:ext cx="2637786" cy="435768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021048" y="7750029"/>
            <a:ext cx="1823193" cy="431735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20551" y="7480275"/>
            <a:ext cx="246349" cy="92148"/>
            <a:chOff x="12020551" y="7480275"/>
            <a:chExt cx="246349" cy="92148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2020551" y="7480275"/>
              <a:ext cx="246349" cy="92148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601334" y="8330677"/>
            <a:ext cx="2044621" cy="609509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4061412" y="3810940"/>
            <a:ext cx="2801853" cy="3476869"/>
            <a:chOff x="14061412" y="3810940"/>
            <a:chExt cx="2801853" cy="3476869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061412" y="3810940"/>
              <a:ext cx="2801853" cy="347686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639154" y="4053196"/>
            <a:ext cx="2980952" cy="2980952"/>
            <a:chOff x="13639154" y="4053196"/>
            <a:chExt cx="2980952" cy="2980952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639154" y="4053196"/>
              <a:ext cx="2980952" cy="2980952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3810737" y="7721143"/>
            <a:ext cx="2637786" cy="435768"/>
            <a:chOff x="13810737" y="7721143"/>
            <a:chExt cx="2637786" cy="435768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10737" y="7721143"/>
              <a:ext cx="2637786" cy="435768"/>
            </a:xfrm>
            <a:prstGeom prst="rect">
              <a:avLst/>
            </a:prstGeom>
          </p:spPr>
        </p:pic>
      </p:grpSp>
      <p:pic>
        <p:nvPicPr>
          <p:cNvPr id="90" name="Object 8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4006953" y="7758687"/>
            <a:ext cx="1535010" cy="431735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14011653" y="4425694"/>
            <a:ext cx="2235955" cy="2235955"/>
            <a:chOff x="14011653" y="4425694"/>
            <a:chExt cx="2235955" cy="2235955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706542" y="3459254"/>
              <a:ext cx="4471910" cy="4471910"/>
            </a:xfrm>
            <a:prstGeom prst="rect">
              <a:avLst/>
            </a:prstGeom>
          </p:spPr>
        </p:pic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011653" y="4425694"/>
              <a:ext cx="2235955" cy="2235955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5006455" y="7480275"/>
            <a:ext cx="246349" cy="92148"/>
            <a:chOff x="15006455" y="7480275"/>
            <a:chExt cx="246349" cy="92148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5006455" y="7480275"/>
              <a:ext cx="246349" cy="92148"/>
            </a:xfrm>
            <a:prstGeom prst="rect">
              <a:avLst/>
            </a:prstGeom>
          </p:spPr>
        </p:pic>
      </p:grpSp>
      <p:pic>
        <p:nvPicPr>
          <p:cNvPr id="98" name="Object 97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3587239" y="8339334"/>
            <a:ext cx="2204312" cy="609509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6080119" y="7193018"/>
            <a:ext cx="158922" cy="158922"/>
            <a:chOff x="6080119" y="7193018"/>
            <a:chExt cx="158922" cy="158922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0119" y="7193018"/>
              <a:ext cx="158922" cy="158922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9063396" y="7193018"/>
            <a:ext cx="158922" cy="158922"/>
            <a:chOff x="9063396" y="7193018"/>
            <a:chExt cx="158922" cy="158922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63396" y="7193018"/>
              <a:ext cx="158922" cy="15892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2064264" y="7193018"/>
            <a:ext cx="158922" cy="158922"/>
            <a:chOff x="12064264" y="7193018"/>
            <a:chExt cx="158922" cy="158922"/>
          </a:xfrm>
        </p:grpSpPr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64264" y="7193018"/>
              <a:ext cx="158922" cy="158922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5050169" y="7193018"/>
            <a:ext cx="158922" cy="158922"/>
            <a:chOff x="15050169" y="7193018"/>
            <a:chExt cx="158922" cy="158922"/>
          </a:xfrm>
        </p:grpSpPr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50169" y="7193018"/>
              <a:ext cx="158922" cy="1589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648754" y="4049797"/>
            <a:ext cx="199941" cy="199941"/>
            <a:chOff x="14648754" y="4049797"/>
            <a:chExt cx="199941" cy="1999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48754" y="4049797"/>
              <a:ext cx="199941" cy="19994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35428" y="4374074"/>
            <a:ext cx="595535" cy="595535"/>
            <a:chOff x="15035428" y="4374074"/>
            <a:chExt cx="595535" cy="5955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35428" y="4374074"/>
              <a:ext cx="595535" cy="5955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94203" y="2803997"/>
            <a:ext cx="1001503" cy="1001503"/>
            <a:chOff x="2594203" y="2803997"/>
            <a:chExt cx="1001503" cy="100150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94203" y="2803997"/>
              <a:ext cx="1001503" cy="10015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241036" y="7114192"/>
            <a:ext cx="3815560" cy="3815560"/>
            <a:chOff x="10241036" y="7114192"/>
            <a:chExt cx="3815560" cy="381556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41036" y="7114192"/>
              <a:ext cx="3815560" cy="381556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27783" y="3821818"/>
            <a:ext cx="8328802" cy="13230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0" y="8537370"/>
            <a:ext cx="18285714" cy="1748344"/>
            <a:chOff x="0" y="8537370"/>
            <a:chExt cx="18285714" cy="17483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8537370"/>
              <a:ext cx="18285714" cy="17483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4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175928"/>
            <a:chOff x="0" y="0"/>
            <a:chExt cx="18285714" cy="2175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1759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763" y="579818"/>
            <a:ext cx="914263" cy="72379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7777" y="3527755"/>
            <a:ext cx="1221884" cy="135764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1036" y="5038345"/>
            <a:ext cx="1609102" cy="91426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3407" y="6442887"/>
            <a:ext cx="2424701" cy="20507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9606" y="4699672"/>
            <a:ext cx="3010228" cy="49702"/>
            <a:chOff x="779606" y="4699672"/>
            <a:chExt cx="3010228" cy="4970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9606" y="4699672"/>
              <a:ext cx="3010228" cy="497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9606" y="6162175"/>
            <a:ext cx="3010228" cy="49702"/>
            <a:chOff x="779606" y="6162175"/>
            <a:chExt cx="3010228" cy="4970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9606" y="6162175"/>
              <a:ext cx="3010228" cy="4970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9526" y="1342916"/>
            <a:ext cx="6206271" cy="96505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94386" y="3527757"/>
            <a:ext cx="1221885" cy="135765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27640" y="5038345"/>
            <a:ext cx="2829643" cy="91426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60010" y="6442887"/>
            <a:ext cx="2098995" cy="359483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196213" y="4699672"/>
            <a:ext cx="3010228" cy="49702"/>
            <a:chOff x="4196213" y="4699672"/>
            <a:chExt cx="3010228" cy="4970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96213" y="4699672"/>
              <a:ext cx="3010228" cy="4970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96213" y="6162175"/>
            <a:ext cx="3010228" cy="49702"/>
            <a:chOff x="4196213" y="6162175"/>
            <a:chExt cx="3010228" cy="4970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96213" y="6162175"/>
              <a:ext cx="3010228" cy="4970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26300" y="3527757"/>
            <a:ext cx="1221885" cy="135765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21468" y="5038345"/>
            <a:ext cx="2934783" cy="91426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53839" y="6442887"/>
            <a:ext cx="2750407" cy="166472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590037" y="4699672"/>
            <a:ext cx="3010228" cy="49702"/>
            <a:chOff x="7590037" y="4699672"/>
            <a:chExt cx="3010228" cy="4970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90037" y="4699672"/>
              <a:ext cx="3010228" cy="4970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590037" y="6162175"/>
            <a:ext cx="3010228" cy="49702"/>
            <a:chOff x="7590037" y="6162175"/>
            <a:chExt cx="3010228" cy="4970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90037" y="6162175"/>
              <a:ext cx="3010228" cy="49702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870652" y="3527757"/>
            <a:ext cx="1221885" cy="135765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903906" y="5038344"/>
            <a:ext cx="2729535" cy="91426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936287" y="6442887"/>
            <a:ext cx="2583935" cy="89267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972521" y="4699672"/>
            <a:ext cx="3010228" cy="49702"/>
            <a:chOff x="10972521" y="4699672"/>
            <a:chExt cx="3010228" cy="4970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72521" y="4699672"/>
              <a:ext cx="3010228" cy="4970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972521" y="6162175"/>
            <a:ext cx="3010228" cy="49702"/>
            <a:chOff x="10972521" y="6162175"/>
            <a:chExt cx="3010228" cy="4970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72521" y="6162175"/>
              <a:ext cx="3010228" cy="49702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228557" y="3527757"/>
            <a:ext cx="1221885" cy="135765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261811" y="5038345"/>
            <a:ext cx="2015950" cy="914263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294191" y="6442887"/>
            <a:ext cx="1939761" cy="205074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330378" y="4699672"/>
            <a:ext cx="3010228" cy="49702"/>
            <a:chOff x="14330378" y="4699672"/>
            <a:chExt cx="3010228" cy="4970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30378" y="4699672"/>
              <a:ext cx="3010228" cy="4970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330378" y="6162175"/>
            <a:ext cx="3010228" cy="49702"/>
            <a:chOff x="14330378" y="6162175"/>
            <a:chExt cx="3010228" cy="4970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30378" y="6162175"/>
              <a:ext cx="3010228" cy="497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582" y="6764498"/>
            <a:ext cx="18285714" cy="5945783"/>
            <a:chOff x="-10582" y="6764498"/>
            <a:chExt cx="18285714" cy="59457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582" y="6764498"/>
              <a:ext cx="18285714" cy="59457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197899"/>
            <a:chOff x="0" y="0"/>
            <a:chExt cx="18285714" cy="11978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978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18097" y="1765135"/>
            <a:ext cx="8638892" cy="9650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4763" y="598865"/>
            <a:ext cx="1340919" cy="7237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78061" y="3065434"/>
            <a:ext cx="3833538" cy="6359859"/>
            <a:chOff x="1778061" y="3065434"/>
            <a:chExt cx="3833538" cy="63598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19012" y="9161"/>
              <a:ext cx="7667076" cy="12719718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8061" y="3065434"/>
              <a:ext cx="3833538" cy="635985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49883" y="3073454"/>
            <a:ext cx="2068031" cy="63864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68537" y="3602116"/>
            <a:ext cx="3833538" cy="3162382"/>
            <a:chOff x="1768537" y="3602116"/>
            <a:chExt cx="3833538" cy="316238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68537" y="3602116"/>
              <a:ext cx="3833538" cy="31623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53032" y="6827990"/>
            <a:ext cx="3199512" cy="435768"/>
            <a:chOff x="2053032" y="6827990"/>
            <a:chExt cx="3199512" cy="43576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53032" y="6827990"/>
              <a:ext cx="3199512" cy="43576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60172" y="6840772"/>
            <a:ext cx="2509144" cy="50792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94249" y="7385934"/>
            <a:ext cx="3412486" cy="18412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230850" y="3065434"/>
            <a:ext cx="3833538" cy="6359859"/>
            <a:chOff x="7230850" y="3065434"/>
            <a:chExt cx="3833538" cy="635985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33778" y="9161"/>
              <a:ext cx="7667076" cy="12719718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0850" y="3065434"/>
              <a:ext cx="3833538" cy="635985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02676" y="3073454"/>
            <a:ext cx="2068032" cy="63864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221326" y="3602116"/>
            <a:ext cx="3833538" cy="3162382"/>
            <a:chOff x="7221326" y="3602116"/>
            <a:chExt cx="3833538" cy="316238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21326" y="3602116"/>
              <a:ext cx="3833538" cy="316238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505821" y="6827990"/>
            <a:ext cx="3199512" cy="435768"/>
            <a:chOff x="7505821" y="6827990"/>
            <a:chExt cx="3199512" cy="4357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05821" y="6827990"/>
              <a:ext cx="3199512" cy="435768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912963" y="6840772"/>
            <a:ext cx="2509144" cy="50792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510582" y="7385934"/>
            <a:ext cx="3204237" cy="184122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653083" y="3065434"/>
            <a:ext cx="3833538" cy="6359859"/>
            <a:chOff x="12653083" y="3065434"/>
            <a:chExt cx="3833538" cy="635985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56011" y="9161"/>
              <a:ext cx="7667076" cy="12719718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53083" y="3065434"/>
              <a:ext cx="3833538" cy="6359859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924909" y="3073454"/>
            <a:ext cx="2068032" cy="63864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643559" y="3602116"/>
            <a:ext cx="3833538" cy="3162382"/>
            <a:chOff x="12643559" y="3602116"/>
            <a:chExt cx="3833538" cy="316238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643559" y="3602116"/>
              <a:ext cx="3833538" cy="316238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928054" y="6827990"/>
            <a:ext cx="3199512" cy="435768"/>
            <a:chOff x="12928054" y="6827990"/>
            <a:chExt cx="3199512" cy="43576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928054" y="6827990"/>
              <a:ext cx="3199512" cy="435768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335198" y="6840772"/>
            <a:ext cx="2509144" cy="50792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932858" y="7385934"/>
            <a:ext cx="3170968" cy="18412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4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9048"/>
            <a:ext cx="9212792" cy="10285714"/>
            <a:chOff x="0" y="19048"/>
            <a:chExt cx="9212792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048"/>
              <a:ext cx="9212792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763" y="598865"/>
            <a:ext cx="3123731" cy="7237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846916" y="3357324"/>
            <a:ext cx="4731752" cy="4731752"/>
            <a:chOff x="6846916" y="3357324"/>
            <a:chExt cx="4731752" cy="473175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46916" y="3357324"/>
              <a:ext cx="4731752" cy="47317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67767" y="4470937"/>
            <a:ext cx="2690049" cy="2690049"/>
            <a:chOff x="7867767" y="4470937"/>
            <a:chExt cx="2690049" cy="26900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7767" y="4470937"/>
              <a:ext cx="2690049" cy="26900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27844" y="7028430"/>
            <a:ext cx="926644" cy="926644"/>
            <a:chOff x="10427844" y="7028430"/>
            <a:chExt cx="926644" cy="92664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0427844" y="7028430"/>
              <a:ext cx="926644" cy="926644"/>
              <a:chOff x="10427844" y="7028430"/>
              <a:chExt cx="926644" cy="92664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964522" y="6565107"/>
                <a:ext cx="1853288" cy="1853288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427844" y="7028430"/>
                <a:ext cx="926644" cy="926644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4842" y="7291753"/>
              <a:ext cx="672984" cy="5079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84398" y="3949586"/>
            <a:ext cx="1162518" cy="162763"/>
            <a:chOff x="5684398" y="3949586"/>
            <a:chExt cx="1162518" cy="162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4398" y="3949586"/>
              <a:ext cx="1162518" cy="1627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016940" y="3649027"/>
            <a:ext cx="926644" cy="926644"/>
            <a:chOff x="7016940" y="3649027"/>
            <a:chExt cx="926644" cy="92664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016940" y="3649027"/>
              <a:ext cx="926644" cy="926644"/>
              <a:chOff x="7016940" y="3649027"/>
              <a:chExt cx="926644" cy="92664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3618" y="3185705"/>
                <a:ext cx="1853288" cy="1853288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016940" y="3649027"/>
                <a:ext cx="926644" cy="926644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75793" y="3930673"/>
              <a:ext cx="640235" cy="48320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016940" y="7028430"/>
            <a:ext cx="926644" cy="926644"/>
            <a:chOff x="7016940" y="7028430"/>
            <a:chExt cx="926644" cy="926644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7016940" y="7028430"/>
              <a:ext cx="926644" cy="926644"/>
              <a:chOff x="7016940" y="7028430"/>
              <a:chExt cx="926644" cy="926644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53618" y="6565107"/>
                <a:ext cx="1853288" cy="1853288"/>
              </a:xfrm>
              <a:prstGeom prst="rect">
                <a:avLst/>
              </a:prstGeom>
            </p:spPr>
          </p:pic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016940" y="7028430"/>
                <a:ext cx="926644" cy="926644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73944" y="7291753"/>
              <a:ext cx="672984" cy="50792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439332" y="5259878"/>
            <a:ext cx="926644" cy="926644"/>
            <a:chOff x="6439332" y="5259878"/>
            <a:chExt cx="926644" cy="92664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5976010" y="4796556"/>
              <a:ext cx="1853288" cy="1853288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6439332" y="5259878"/>
              <a:ext cx="926644" cy="92664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652771" y="5481447"/>
            <a:ext cx="483528" cy="483507"/>
            <a:chOff x="6652771" y="5481447"/>
            <a:chExt cx="483528" cy="48350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52771" y="5481447"/>
              <a:ext cx="483528" cy="48350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684398" y="7491752"/>
            <a:ext cx="1162518" cy="162763"/>
            <a:chOff x="5684398" y="7491752"/>
            <a:chExt cx="1162518" cy="16276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4398" y="7491752"/>
              <a:ext cx="1162518" cy="16276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536985" y="8028287"/>
            <a:ext cx="1162518" cy="162763"/>
            <a:chOff x="11536985" y="8028287"/>
            <a:chExt cx="1162518" cy="16276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200000">
              <a:off x="11536985" y="8028287"/>
              <a:ext cx="1162518" cy="16276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434932" y="5560437"/>
            <a:ext cx="1162518" cy="162763"/>
            <a:chOff x="12434932" y="5560437"/>
            <a:chExt cx="1162518" cy="16276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434932" y="5560437"/>
              <a:ext cx="1162518" cy="16276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28571" y="5873536"/>
            <a:ext cx="4857143" cy="3259924"/>
            <a:chOff x="1028571" y="5873536"/>
            <a:chExt cx="4857143" cy="325992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1468288" y="4348728"/>
              <a:ext cx="9714286" cy="6519848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8571" y="5873536"/>
              <a:ext cx="4857143" cy="3259924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12863" y="7617393"/>
            <a:ext cx="3298264" cy="134091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540274" y="6855486"/>
            <a:ext cx="2018997" cy="761886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0369467" y="3476016"/>
            <a:ext cx="1064545" cy="1064545"/>
            <a:chOff x="10369467" y="3476016"/>
            <a:chExt cx="1064545" cy="1064545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369467" y="3476016"/>
              <a:ext cx="1064545" cy="106454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0986404" y="5099571"/>
            <a:ext cx="1064545" cy="1064545"/>
            <a:chOff x="10986404" y="5099571"/>
            <a:chExt cx="1064545" cy="1064545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986404" y="5099571"/>
              <a:ext cx="1064545" cy="106454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447942" y="6959479"/>
            <a:ext cx="1064545" cy="1064545"/>
            <a:chOff x="10447942" y="6959479"/>
            <a:chExt cx="1064545" cy="1064545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447942" y="6959479"/>
              <a:ext cx="1064545" cy="106454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499768" y="3495526"/>
            <a:ext cx="1162518" cy="162763"/>
            <a:chOff x="11499768" y="3495526"/>
            <a:chExt cx="1162518" cy="162763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840000">
              <a:off x="11499768" y="3495526"/>
              <a:ext cx="1162518" cy="16276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982821" y="4797875"/>
            <a:ext cx="3640563" cy="1731675"/>
            <a:chOff x="13982821" y="4797875"/>
            <a:chExt cx="3640563" cy="1731675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126265" y="3987895"/>
              <a:ext cx="7281125" cy="3463351"/>
            </a:xfrm>
            <a:prstGeom prst="rect">
              <a:avLst/>
            </a:prstGeom>
          </p:spPr>
        </p:pic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982821" y="4797875"/>
              <a:ext cx="3640563" cy="1731675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301530" y="4902637"/>
            <a:ext cx="2186907" cy="507924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2862399" y="5878503"/>
            <a:ext cx="1162794" cy="1162794"/>
            <a:chOff x="2862399" y="5878503"/>
            <a:chExt cx="1162794" cy="1162794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862399" y="5878503"/>
              <a:ext cx="1162794" cy="1162794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157049" y="598865"/>
            <a:ext cx="3211348" cy="723791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2671691" y="1999373"/>
            <a:ext cx="3640563" cy="1731675"/>
            <a:chOff x="12671691" y="1999373"/>
            <a:chExt cx="3640563" cy="1731675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815135" y="1189394"/>
              <a:ext cx="7281125" cy="3463351"/>
            </a:xfrm>
            <a:prstGeom prst="rect">
              <a:avLst/>
            </a:prstGeom>
          </p:spPr>
        </p:pic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671691" y="1999373"/>
              <a:ext cx="3640563" cy="1731675"/>
            </a:xfrm>
            <a:prstGeom prst="rect">
              <a:avLst/>
            </a:prstGeom>
          </p:spPr>
        </p:pic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2978096" y="2147818"/>
            <a:ext cx="2186907" cy="507924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12745671" y="7703571"/>
            <a:ext cx="3640563" cy="1731675"/>
            <a:chOff x="12745671" y="7703571"/>
            <a:chExt cx="3640563" cy="1731675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889115" y="6893592"/>
              <a:ext cx="7281125" cy="3463351"/>
            </a:xfrm>
            <a:prstGeom prst="rect">
              <a:avLst/>
            </a:prstGeom>
          </p:spPr>
        </p:pic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745671" y="7703571"/>
              <a:ext cx="3640563" cy="1731675"/>
            </a:xfrm>
            <a:prstGeom prst="rect">
              <a:avLst/>
            </a:prstGeom>
          </p:spPr>
        </p:pic>
      </p:grpSp>
      <p:pic>
        <p:nvPicPr>
          <p:cNvPr id="88" name="Object 87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3044730" y="7827382"/>
            <a:ext cx="2186907" cy="507924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2709426" y="2691307"/>
            <a:ext cx="3610538" cy="690776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923941" y="8284990"/>
            <a:ext cx="3350773" cy="1097115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028571" y="2014141"/>
            <a:ext cx="4857143" cy="3259924"/>
            <a:chOff x="1028571" y="2014141"/>
            <a:chExt cx="4857143" cy="3259924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1468288" y="489333"/>
              <a:ext cx="9714286" cy="6519848"/>
            </a:xfrm>
            <a:prstGeom prst="rect">
              <a:avLst/>
            </a:prstGeom>
          </p:spPr>
        </p:pic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8571" y="2014141"/>
              <a:ext cx="4857143" cy="3259924"/>
            </a:xfrm>
            <a:prstGeom prst="rect">
              <a:avLst/>
            </a:prstGeom>
          </p:spPr>
        </p:pic>
      </p:grpSp>
      <p:pic>
        <p:nvPicPr>
          <p:cNvPr id="95" name="Object 94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445420" y="3602202"/>
            <a:ext cx="4254088" cy="1410758"/>
          </a:xfrm>
          <a:prstGeom prst="rect">
            <a:avLst/>
          </a:prstGeom>
        </p:spPr>
      </p:pic>
      <p:pic>
        <p:nvPicPr>
          <p:cNvPr id="96" name="Object 95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544471" y="2766863"/>
            <a:ext cx="4128946" cy="761886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2657452" y="1875813"/>
            <a:ext cx="1580334" cy="1340773"/>
            <a:chOff x="2657452" y="1875813"/>
            <a:chExt cx="1580334" cy="1340773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657452" y="1875813"/>
              <a:ext cx="1580334" cy="1340773"/>
            </a:xfrm>
            <a:prstGeom prst="rect">
              <a:avLst/>
            </a:prstGeom>
          </p:spPr>
        </p:pic>
      </p:grpSp>
      <p:pic>
        <p:nvPicPr>
          <p:cNvPr id="100" name="Object 99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4062822" y="5377879"/>
            <a:ext cx="3455914" cy="1097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4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657143"/>
            <a:chOff x="0" y="0"/>
            <a:chExt cx="18285714" cy="16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6571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763" y="579818"/>
            <a:ext cx="2358036" cy="7237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60690" y="2512381"/>
            <a:ext cx="12805977" cy="1618378"/>
            <a:chOff x="2660690" y="2512381"/>
            <a:chExt cx="12805977" cy="161837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776199" y="1755395"/>
              <a:ext cx="25611953" cy="3236756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0690" y="2512381"/>
              <a:ext cx="12805977" cy="161837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88998" y="2799234"/>
            <a:ext cx="9686106" cy="126981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69049" y="4552382"/>
            <a:ext cx="13409258" cy="12952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2543" y="6689401"/>
            <a:ext cx="3291135" cy="2511735"/>
            <a:chOff x="5772543" y="6689401"/>
            <a:chExt cx="3291135" cy="25117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2543" y="6689401"/>
              <a:ext cx="3291135" cy="25117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35757" y="6689401"/>
            <a:ext cx="3517629" cy="2452747"/>
            <a:chOff x="9535757" y="6689401"/>
            <a:chExt cx="3517629" cy="245274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35757" y="6689401"/>
              <a:ext cx="3517629" cy="24527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452" y="0"/>
            <a:ext cx="18412167" cy="10285714"/>
            <a:chOff x="-126452" y="0"/>
            <a:chExt cx="1841216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452" y="0"/>
              <a:ext cx="1841216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763" y="598865"/>
            <a:ext cx="2445653" cy="7237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627940" y="2003356"/>
            <a:ext cx="13029835" cy="3085508"/>
            <a:chOff x="2627940" y="2003356"/>
            <a:chExt cx="13029835" cy="308550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735932" y="611649"/>
              <a:ext cx="26059670" cy="617101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7940" y="2003356"/>
              <a:ext cx="13029835" cy="30855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71235" y="2003356"/>
            <a:ext cx="6486540" cy="3085508"/>
            <a:chOff x="9171235" y="2003356"/>
            <a:chExt cx="6486540" cy="308550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71235" y="2003356"/>
              <a:ext cx="6486540" cy="30855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56317" y="5681654"/>
            <a:ext cx="13029835" cy="3085508"/>
            <a:chOff x="2656317" y="5681654"/>
            <a:chExt cx="13029835" cy="308550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707554" y="4289946"/>
              <a:ext cx="26059670" cy="6171015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6317" y="5681654"/>
              <a:ext cx="13029835" cy="30855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246306" y="2207993"/>
            <a:ext cx="4415428" cy="2618734"/>
            <a:chOff x="10246306" y="2207993"/>
            <a:chExt cx="4415428" cy="261873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46306" y="2207993"/>
              <a:ext cx="4415428" cy="261873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18977" y="2642373"/>
            <a:ext cx="5924579" cy="70113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656317" y="5681654"/>
            <a:ext cx="6007171" cy="3085508"/>
            <a:chOff x="2656317" y="5681654"/>
            <a:chExt cx="6007171" cy="308550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56317" y="5681654"/>
              <a:ext cx="6007171" cy="308550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333061" y="6116543"/>
            <a:ext cx="4692321" cy="2285930"/>
            <a:chOff x="3333061" y="6116543"/>
            <a:chExt cx="4692321" cy="228593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33061" y="6116543"/>
              <a:ext cx="4692321" cy="228593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186392" y="6128917"/>
            <a:ext cx="6618550" cy="119192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208131" y="3454204"/>
            <a:ext cx="5824328" cy="112181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46799" y="7303287"/>
            <a:ext cx="5979980" cy="11218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6452" y="0"/>
            <a:ext cx="18412167" cy="10285714"/>
            <a:chOff x="-126452" y="0"/>
            <a:chExt cx="1841216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26452" y="0"/>
              <a:ext cx="1841216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763" y="598865"/>
            <a:ext cx="1679955" cy="7237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931173" y="1341749"/>
            <a:ext cx="8405062" cy="1990346"/>
            <a:chOff x="4931173" y="1341749"/>
            <a:chExt cx="8405062" cy="199034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077" y="444011"/>
              <a:ext cx="16810124" cy="398069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1173" y="1341749"/>
              <a:ext cx="8405062" cy="19903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52010" y="1341749"/>
            <a:ext cx="4184226" cy="1990346"/>
            <a:chOff x="9152010" y="1341749"/>
            <a:chExt cx="4184226" cy="199034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52010" y="1341749"/>
              <a:ext cx="4184226" cy="19903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49479" y="3609360"/>
            <a:ext cx="8405062" cy="1990346"/>
            <a:chOff x="4949479" y="3609360"/>
            <a:chExt cx="8405062" cy="199034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4382" y="2711622"/>
              <a:ext cx="16810124" cy="3980692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9479" y="3609360"/>
              <a:ext cx="8405062" cy="19903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45498" y="1473752"/>
            <a:ext cx="2848229" cy="1689248"/>
            <a:chOff x="9845498" y="1473752"/>
            <a:chExt cx="2848229" cy="16892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45498" y="1473752"/>
              <a:ext cx="2848229" cy="168924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12430" y="1753955"/>
            <a:ext cx="3821726" cy="45227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949479" y="3609360"/>
            <a:ext cx="3875002" cy="1990346"/>
            <a:chOff x="4949479" y="3609360"/>
            <a:chExt cx="3875002" cy="19903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49479" y="3609360"/>
              <a:ext cx="3875002" cy="19903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386021" y="3889892"/>
            <a:ext cx="3026842" cy="1474569"/>
            <a:chOff x="5386021" y="3889892"/>
            <a:chExt cx="3026842" cy="147456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86021" y="3889892"/>
              <a:ext cx="3026842" cy="147456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516724" y="3897873"/>
            <a:ext cx="4269381" cy="76886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05433" y="2277637"/>
            <a:ext cx="3757057" cy="72364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007235" y="4655416"/>
            <a:ext cx="3857462" cy="72364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919716" y="5738755"/>
            <a:ext cx="867440" cy="1686095"/>
            <a:chOff x="8919716" y="5738755"/>
            <a:chExt cx="867440" cy="168609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8919716" y="5738755"/>
              <a:ext cx="867440" cy="1686095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72724" y="7327104"/>
            <a:ext cx="13404163" cy="16456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197899"/>
            <a:chOff x="0" y="0"/>
            <a:chExt cx="18285714" cy="11978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19789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763" y="598865"/>
            <a:ext cx="2358036" cy="7237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7558" y="3696853"/>
            <a:ext cx="3586532" cy="3629917"/>
            <a:chOff x="1297558" y="3696853"/>
            <a:chExt cx="3586532" cy="362991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70838" y="1997583"/>
              <a:ext cx="7173064" cy="725983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7558" y="3696853"/>
              <a:ext cx="3586532" cy="36299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03080" y="3696853"/>
            <a:ext cx="3586532" cy="3629917"/>
            <a:chOff x="5403080" y="3696853"/>
            <a:chExt cx="3586532" cy="362991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4685" y="1997583"/>
              <a:ext cx="7173064" cy="725983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03080" y="3696853"/>
              <a:ext cx="3586532" cy="362991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27070" y="5329379"/>
            <a:ext cx="2948316" cy="151844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50565" y="5311379"/>
            <a:ext cx="2721498" cy="15184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332097" y="3678855"/>
            <a:ext cx="3586532" cy="3629917"/>
            <a:chOff x="9332097" y="3678855"/>
            <a:chExt cx="3586532" cy="362991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3702" y="1979586"/>
              <a:ext cx="7173064" cy="7259834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32097" y="3678855"/>
              <a:ext cx="3586532" cy="36299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37620" y="3678855"/>
            <a:ext cx="3586532" cy="3629917"/>
            <a:chOff x="13437620" y="3678855"/>
            <a:chExt cx="3586532" cy="362991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69225" y="1979586"/>
              <a:ext cx="7173064" cy="7259834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37620" y="3678855"/>
              <a:ext cx="3586532" cy="362991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12295" y="5296066"/>
            <a:ext cx="2666454" cy="107556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50807" y="5073538"/>
            <a:ext cx="2939774" cy="196132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915611" y="4052559"/>
            <a:ext cx="876323" cy="876323"/>
            <a:chOff x="5915611" y="4052559"/>
            <a:chExt cx="876323" cy="87632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15611" y="4052559"/>
              <a:ext cx="876323" cy="8763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884914" y="4179955"/>
            <a:ext cx="861648" cy="679315"/>
            <a:chOff x="9884914" y="4179955"/>
            <a:chExt cx="861648" cy="67931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84914" y="4179955"/>
              <a:ext cx="861648" cy="6793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948196" y="4157088"/>
            <a:ext cx="620350" cy="827136"/>
            <a:chOff x="13948196" y="4157088"/>
            <a:chExt cx="620350" cy="8271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948196" y="4157088"/>
              <a:ext cx="620350" cy="82713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40134" y="4052559"/>
            <a:ext cx="871889" cy="871903"/>
            <a:chOff x="1840134" y="4052559"/>
            <a:chExt cx="871889" cy="87190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40134" y="4052559"/>
              <a:ext cx="871889" cy="8719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4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56210" y="3525677"/>
            <a:ext cx="2802522" cy="3477700"/>
            <a:chOff x="1456210" y="3525677"/>
            <a:chExt cx="2802522" cy="34777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6210" y="3525677"/>
              <a:ext cx="2802522" cy="34777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-38095"/>
            <a:ext cx="18285714" cy="1197899"/>
            <a:chOff x="0" y="-38095"/>
            <a:chExt cx="18285714" cy="11978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38095"/>
              <a:ext cx="18285714" cy="11978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4763" y="598865"/>
            <a:ext cx="2784692" cy="7237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91151" y="3767990"/>
            <a:ext cx="2981664" cy="2981664"/>
            <a:chOff x="1691151" y="3767990"/>
            <a:chExt cx="2981664" cy="298166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1151" y="3767990"/>
              <a:ext cx="2981664" cy="29816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102494" y="6916827"/>
            <a:ext cx="158922" cy="158922"/>
            <a:chOff x="3102494" y="6916827"/>
            <a:chExt cx="158922" cy="15892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02494" y="6916827"/>
              <a:ext cx="158922" cy="1589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63062" y="7436295"/>
            <a:ext cx="2637786" cy="435768"/>
            <a:chOff x="1863062" y="7436295"/>
            <a:chExt cx="2637786" cy="43576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3062" y="7436295"/>
              <a:ext cx="2637786" cy="43576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98715" y="7473839"/>
            <a:ext cx="1942924" cy="43173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063739" y="4140578"/>
            <a:ext cx="2236489" cy="2236489"/>
            <a:chOff x="2063739" y="4140578"/>
            <a:chExt cx="2236489" cy="223648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8316" y="3173907"/>
              <a:ext cx="4472978" cy="4472978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63739" y="4140578"/>
              <a:ext cx="2236489" cy="22364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058780" y="7204085"/>
            <a:ext cx="246349" cy="92148"/>
            <a:chOff x="3058780" y="7204085"/>
            <a:chExt cx="246349" cy="9214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3058780" y="7204085"/>
              <a:ext cx="246349" cy="921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70030" y="4997868"/>
            <a:ext cx="2276119" cy="76188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39573" y="8054487"/>
            <a:ext cx="2973207" cy="60950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998572" y="3515837"/>
            <a:ext cx="2322017" cy="3487124"/>
            <a:chOff x="4998572" y="3515837"/>
            <a:chExt cx="2322017" cy="348712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98572" y="3515837"/>
              <a:ext cx="2322017" cy="34871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669104" y="3768347"/>
            <a:ext cx="2980952" cy="2980952"/>
            <a:chOff x="4669104" y="3768347"/>
            <a:chExt cx="2980952" cy="298095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69104" y="3768347"/>
              <a:ext cx="2980952" cy="298095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084633" y="4140846"/>
            <a:ext cx="2235955" cy="2235955"/>
            <a:chOff x="5084633" y="4140846"/>
            <a:chExt cx="2235955" cy="223595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79523" y="3174406"/>
              <a:ext cx="4471910" cy="4471910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84633" y="4140846"/>
              <a:ext cx="2235955" cy="223595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840687" y="7436295"/>
            <a:ext cx="2637786" cy="435768"/>
            <a:chOff x="4840687" y="7436295"/>
            <a:chExt cx="2637786" cy="43576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40687" y="7436295"/>
              <a:ext cx="2637786" cy="435768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036877" y="7473839"/>
            <a:ext cx="1606247" cy="43173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036405" y="7204085"/>
            <a:ext cx="246349" cy="92148"/>
            <a:chOff x="6036405" y="7204085"/>
            <a:chExt cx="246349" cy="9214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6036405" y="7204085"/>
              <a:ext cx="246349" cy="92148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303682" y="4997868"/>
            <a:ext cx="1682839" cy="761886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617192" y="8054487"/>
            <a:ext cx="3108823" cy="1036165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981059" y="3529982"/>
            <a:ext cx="2323597" cy="3489498"/>
            <a:chOff x="7981059" y="3529982"/>
            <a:chExt cx="2323597" cy="348949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81059" y="3529982"/>
              <a:ext cx="2323597" cy="348949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651366" y="3782664"/>
            <a:ext cx="2982981" cy="2982981"/>
            <a:chOff x="7651366" y="3782664"/>
            <a:chExt cx="2982981" cy="298298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651366" y="3782664"/>
              <a:ext cx="2982981" cy="298298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024119" y="4155416"/>
            <a:ext cx="2237477" cy="2237477"/>
            <a:chOff x="8024119" y="4155416"/>
            <a:chExt cx="2237477" cy="2237477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18120" y="3188318"/>
              <a:ext cx="4474954" cy="4474954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024119" y="4155416"/>
              <a:ext cx="2237477" cy="223747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823967" y="7436295"/>
            <a:ext cx="2637786" cy="435768"/>
            <a:chOff x="7823967" y="7436295"/>
            <a:chExt cx="2637786" cy="43576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23967" y="7436295"/>
              <a:ext cx="2637786" cy="43576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020153" y="7473839"/>
            <a:ext cx="1535010" cy="431735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9019685" y="7204085"/>
            <a:ext cx="246349" cy="92148"/>
            <a:chOff x="9019685" y="7204085"/>
            <a:chExt cx="246349" cy="92148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9019685" y="7204085"/>
              <a:ext cx="246349" cy="92148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316703" y="5016916"/>
            <a:ext cx="1521913" cy="761886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705230" y="8054487"/>
            <a:ext cx="2884321" cy="1036165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0982717" y="3515837"/>
            <a:ext cx="2322017" cy="3487124"/>
            <a:chOff x="10982717" y="3515837"/>
            <a:chExt cx="2322017" cy="3487124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82717" y="3515837"/>
              <a:ext cx="2322017" cy="348712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653249" y="3768347"/>
            <a:ext cx="2980952" cy="2980952"/>
            <a:chOff x="10653249" y="3768347"/>
            <a:chExt cx="2980952" cy="2980952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53249" y="3768347"/>
              <a:ext cx="2980952" cy="2980952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25748" y="4140846"/>
            <a:ext cx="2235955" cy="2235955"/>
            <a:chOff x="11025748" y="4140846"/>
            <a:chExt cx="2235955" cy="2235955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20638" y="3174406"/>
              <a:ext cx="4471910" cy="4471910"/>
            </a:xfrm>
            <a:prstGeom prst="rect">
              <a:avLst/>
            </a:prstGeom>
          </p:spPr>
        </p:pic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025748" y="4140846"/>
              <a:ext cx="2235955" cy="223595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0824833" y="7436295"/>
            <a:ext cx="2637786" cy="435768"/>
            <a:chOff x="10824833" y="7436295"/>
            <a:chExt cx="2637786" cy="435768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24833" y="7436295"/>
              <a:ext cx="2637786" cy="435768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1021048" y="7473839"/>
            <a:ext cx="1848018" cy="431735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20551" y="7204085"/>
            <a:ext cx="246349" cy="92148"/>
            <a:chOff x="12020551" y="7204085"/>
            <a:chExt cx="246349" cy="92148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2020551" y="7204085"/>
              <a:ext cx="246349" cy="92148"/>
            </a:xfrm>
            <a:prstGeom prst="rect">
              <a:avLst/>
            </a:prstGeom>
          </p:spPr>
        </p:pic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767716" y="4750516"/>
            <a:ext cx="2273155" cy="1295206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0601334" y="8054487"/>
            <a:ext cx="2666929" cy="609509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4061412" y="3534750"/>
            <a:ext cx="2801853" cy="3476869"/>
            <a:chOff x="14061412" y="3534750"/>
            <a:chExt cx="2801853" cy="3476869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061412" y="3534750"/>
              <a:ext cx="2801853" cy="347686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639154" y="3777005"/>
            <a:ext cx="2980952" cy="2980952"/>
            <a:chOff x="13639154" y="3777005"/>
            <a:chExt cx="2980952" cy="2980952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639154" y="3777005"/>
              <a:ext cx="2980952" cy="2980952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3810737" y="7444953"/>
            <a:ext cx="2637786" cy="435768"/>
            <a:chOff x="13810737" y="7444953"/>
            <a:chExt cx="2637786" cy="435768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10737" y="7444953"/>
              <a:ext cx="2637786" cy="435768"/>
            </a:xfrm>
            <a:prstGeom prst="rect">
              <a:avLst/>
            </a:prstGeom>
          </p:spPr>
        </p:pic>
      </p:grpSp>
      <p:pic>
        <p:nvPicPr>
          <p:cNvPr id="94" name="Object 9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4006953" y="7482496"/>
            <a:ext cx="2136201" cy="431735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14011653" y="4149504"/>
            <a:ext cx="2235955" cy="2235955"/>
            <a:chOff x="14011653" y="4149504"/>
            <a:chExt cx="2235955" cy="2235955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706542" y="3183064"/>
              <a:ext cx="4471910" cy="4471910"/>
            </a:xfrm>
            <a:prstGeom prst="rect">
              <a:avLst/>
            </a:prstGeom>
          </p:spPr>
        </p:pic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011653" y="4149504"/>
              <a:ext cx="2235955" cy="2235955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5006455" y="7204085"/>
            <a:ext cx="246349" cy="92148"/>
            <a:chOff x="15006455" y="7204085"/>
            <a:chExt cx="246349" cy="92148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5006455" y="7204085"/>
              <a:ext cx="246349" cy="92148"/>
            </a:xfrm>
            <a:prstGeom prst="rect">
              <a:avLst/>
            </a:prstGeom>
          </p:spPr>
        </p:pic>
      </p:grpSp>
      <p:pic>
        <p:nvPicPr>
          <p:cNvPr id="102" name="Object 101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3501144" y="4809525"/>
            <a:ext cx="2651402" cy="1295206"/>
          </a:xfrm>
          <a:prstGeom prst="rect">
            <a:avLst/>
          </a:prstGeom>
        </p:spPr>
      </p:pic>
      <p:pic>
        <p:nvPicPr>
          <p:cNvPr id="103" name="Object 102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3587239" y="8063144"/>
            <a:ext cx="2701976" cy="1036165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6080119" y="6916827"/>
            <a:ext cx="158922" cy="158922"/>
            <a:chOff x="6080119" y="6916827"/>
            <a:chExt cx="158922" cy="158922"/>
          </a:xfrm>
        </p:grpSpPr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0119" y="6916827"/>
              <a:ext cx="158922" cy="158922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9063396" y="6916827"/>
            <a:ext cx="158922" cy="158922"/>
            <a:chOff x="9063396" y="6916827"/>
            <a:chExt cx="158922" cy="158922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63396" y="6916827"/>
              <a:ext cx="158922" cy="158922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2064264" y="6916827"/>
            <a:ext cx="158922" cy="158922"/>
            <a:chOff x="12064264" y="6916827"/>
            <a:chExt cx="158922" cy="158922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64264" y="6916827"/>
              <a:ext cx="158922" cy="158922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5050169" y="6916827"/>
            <a:ext cx="158922" cy="158922"/>
            <a:chOff x="15050169" y="6916827"/>
            <a:chExt cx="158922" cy="158922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50169" y="6916827"/>
              <a:ext cx="158922" cy="1589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사용자 지정</PresentationFormat>
  <Paragraphs>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Calibri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천은정</cp:lastModifiedBy>
  <cp:revision>5</cp:revision>
  <dcterms:created xsi:type="dcterms:W3CDTF">2021-10-21T16:22:15Z</dcterms:created>
  <dcterms:modified xsi:type="dcterms:W3CDTF">2021-10-21T08:44:17Z</dcterms:modified>
</cp:coreProperties>
</file>