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2D8F-3668-4E52-9070-8DD48BDB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6746"/>
            <a:ext cx="8825658" cy="2126202"/>
          </a:xfrm>
        </p:spPr>
        <p:txBody>
          <a:bodyPr/>
          <a:lstStyle/>
          <a:p>
            <a:pPr algn="ctr"/>
            <a:r>
              <a:rPr lang="en-US" b="1" dirty="0"/>
              <a:t>WeatherCheck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6C871-7BB3-4249-8DF7-4FAC6BC8B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15052"/>
            <a:ext cx="8825658" cy="1438184"/>
          </a:xfrm>
        </p:spPr>
        <p:txBody>
          <a:bodyPr/>
          <a:lstStyle/>
          <a:p>
            <a:pPr algn="ctr"/>
            <a:r>
              <a:rPr lang="en-US" b="1" dirty="0"/>
              <a:t>Dothraki SoftwareDevelopment LLC.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7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CF09E-8E6A-4078-A2BA-B3B8ECC0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07546"/>
            <a:ext cx="9570459" cy="941608"/>
          </a:xfrm>
        </p:spPr>
        <p:txBody>
          <a:bodyPr/>
          <a:lstStyle/>
          <a:p>
            <a:r>
              <a:rPr lang="en-US" sz="4400" b="1" dirty="0"/>
              <a:t>     Ulas         Database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AD8007-DA82-487B-82B1-9A958F0D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788" y="1759997"/>
            <a:ext cx="6634066" cy="3338003"/>
          </a:xfrm>
        </p:spPr>
        <p:txBody>
          <a:bodyPr>
            <a:normAutofit/>
          </a:bodyPr>
          <a:lstStyle/>
          <a:p>
            <a:r>
              <a:rPr lang="en-US" dirty="0"/>
              <a:t>Modeling schema for database and working on sequelize </a:t>
            </a:r>
          </a:p>
          <a:p>
            <a:r>
              <a:rPr lang="en-US" dirty="0"/>
              <a:t>Management of the Trello workflow.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1558D-A7AA-46D5-9F01-4892D3C4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" y="1549154"/>
            <a:ext cx="3088482" cy="40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5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7B7F-2EFA-4EFD-866F-9180B98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674398"/>
            <a:ext cx="9404723" cy="1509204"/>
          </a:xfrm>
        </p:spPr>
        <p:txBody>
          <a:bodyPr/>
          <a:lstStyle/>
          <a:p>
            <a:pPr algn="ctr"/>
            <a:r>
              <a:rPr lang="en-US" sz="9600" b="1" dirty="0"/>
              <a:t>DEMO TIME…</a:t>
            </a:r>
          </a:p>
        </p:txBody>
      </p:sp>
    </p:spTree>
    <p:extLst>
      <p:ext uri="{BB962C8B-B14F-4D97-AF65-F5344CB8AC3E}">
        <p14:creationId xmlns:p14="http://schemas.microsoft.com/office/powerpoint/2010/main" val="181724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A776-8215-4AA0-AAFA-4CD21D0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1700814"/>
          </a:xfrm>
        </p:spPr>
        <p:txBody>
          <a:bodyPr/>
          <a:lstStyle/>
          <a:p>
            <a:pPr algn="ctr"/>
            <a:r>
              <a:rPr lang="en-US" sz="5400" b="1" dirty="0"/>
              <a:t>WeatherCheck </a:t>
            </a:r>
            <a:br>
              <a:rPr lang="en-US" sz="5400" b="1" dirty="0"/>
            </a:br>
            <a:r>
              <a:rPr lang="en-US" sz="5400" b="1" dirty="0"/>
              <a:t>Version 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1E0A-B050-4702-B52D-9BA18A21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39014"/>
            <a:ext cx="8825659" cy="3977196"/>
          </a:xfrm>
        </p:spPr>
        <p:txBody>
          <a:bodyPr/>
          <a:lstStyle/>
          <a:p>
            <a:r>
              <a:rPr lang="en-US" sz="2000" dirty="0"/>
              <a:t>In the first quarter of 2019, our development team will be adding  new features to WeatherCheck 2.2 version which will include: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Email notification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Notification for outdoor activities and options to choose from in the set preferred temperature.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Travel plans how long destination, profile photo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Deleting users from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9997-1F49-40D5-9F37-E2959436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1795"/>
          </a:xfrm>
        </p:spPr>
        <p:txBody>
          <a:bodyPr/>
          <a:lstStyle/>
          <a:p>
            <a:pPr algn="ctr"/>
            <a:r>
              <a:rPr lang="en-US" sz="3600" b="1" dirty="0"/>
              <a:t>Using WeatherCheck in my daily life</a:t>
            </a:r>
            <a:br>
              <a:rPr lang="en-US" sz="3600" b="1" dirty="0"/>
            </a:br>
            <a:r>
              <a:rPr lang="en-US" sz="3600" b="1" dirty="0"/>
              <a:t>????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9CE996-80C4-458E-9103-94229079A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839" y="2052638"/>
            <a:ext cx="7043511" cy="3967845"/>
          </a:xfrm>
        </p:spPr>
      </p:pic>
    </p:spTree>
    <p:extLst>
      <p:ext uri="{BB962C8B-B14F-4D97-AF65-F5344CB8AC3E}">
        <p14:creationId xmlns:p14="http://schemas.microsoft.com/office/powerpoint/2010/main" val="225732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2CF8-3D21-4461-AE31-9EBBEF9D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49910"/>
            <a:ext cx="9404723" cy="1259889"/>
          </a:xfrm>
        </p:spPr>
        <p:txBody>
          <a:bodyPr/>
          <a:lstStyle/>
          <a:p>
            <a:pPr algn="ctr"/>
            <a:r>
              <a:rPr lang="en-US" sz="4800" b="1" dirty="0"/>
              <a:t>Always be wise and prepared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AB3E-A648-4F2E-AC93-E88132049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Get Ready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AC1D4C9-0A39-44B3-B11E-A28B5708A5F4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8793" b="8793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D39D0-A1C6-4663-8953-FDBDF79B10D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2030789"/>
          </a:xfrm>
        </p:spPr>
        <p:txBody>
          <a:bodyPr>
            <a:normAutofit/>
          </a:bodyPr>
          <a:lstStyle/>
          <a:p>
            <a:r>
              <a:rPr lang="en-US" b="1" dirty="0"/>
              <a:t>Weather is changing constantly where three to four seasons can be experienced in one day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538AE6-1D42-4CA8-8114-C54F512FC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Commute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9CDA8AC-AB1E-41B1-A07C-E4B4615D10E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7746" b="77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BBDF15-5C52-4B4A-8434-325AA8224D9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81269" y="4827211"/>
            <a:ext cx="2934406" cy="203078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 most urban areas, majority of people use public transportation to commute.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A9F750-D12F-405F-9F94-6E31C5477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Wise Advice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2EC0543-6945-40CF-BDC8-8A0DCE8A90B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3799" b="379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35DCB1-610A-4898-8E47-30AAF348893A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2030788"/>
          </a:xfrm>
        </p:spPr>
        <p:txBody>
          <a:bodyPr>
            <a:normAutofit/>
          </a:bodyPr>
          <a:lstStyle/>
          <a:p>
            <a:r>
              <a:rPr lang="en-US" b="1" dirty="0"/>
              <a:t>WeatherCheck app under your fingertips will solve the problem and gives you a peace of mind</a:t>
            </a:r>
          </a:p>
        </p:txBody>
      </p:sp>
    </p:spTree>
    <p:extLst>
      <p:ext uri="{BB962C8B-B14F-4D97-AF65-F5344CB8AC3E}">
        <p14:creationId xmlns:p14="http://schemas.microsoft.com/office/powerpoint/2010/main" val="305182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D07DA2-DE52-4F91-B73A-1D89203F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76562"/>
            <a:ext cx="2770838" cy="2143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C1545-13AF-403B-BEA3-DC19C314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52" y="2976562"/>
            <a:ext cx="2195513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5A206C-2809-43CD-8AE8-343075BC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889" y="2976562"/>
            <a:ext cx="2395537" cy="2143125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48413515-F3FF-4F14-A17A-8ECE52C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45" y="825623"/>
            <a:ext cx="9404723" cy="1029809"/>
          </a:xfrm>
        </p:spPr>
        <p:txBody>
          <a:bodyPr/>
          <a:lstStyle/>
          <a:p>
            <a:pPr algn="ctr"/>
            <a:r>
              <a:rPr lang="en-US" sz="5400" b="1" dirty="0"/>
              <a:t>Team 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118974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169-888A-4724-8F75-05901E48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825659" cy="1159276"/>
          </a:xfrm>
        </p:spPr>
        <p:txBody>
          <a:bodyPr/>
          <a:lstStyle/>
          <a:p>
            <a:pPr algn="ctr"/>
            <a:r>
              <a:rPr lang="en-US" sz="5400" b="1" dirty="0"/>
              <a:t>Technologies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1894-57D9-4A01-883F-E7E61F8C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848" y="1731145"/>
            <a:ext cx="9729926" cy="4288654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NodeJS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ExpressJS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Twilio (API used for sending SMS texting)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dark-sky (API used for supplying current and historical weather data)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node-schedule (API used to schedule background tasks at specified times - like crontab)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node-geocoder (Google API being used to convert user input of zip code to longitude/latitude required by dark-sky weather API)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Handlebars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Passport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7D53-C16B-48BC-9227-AA6E7FC9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Dothraki Team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E42A1-58B4-456E-88A6-97EB4CAF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2557462"/>
            <a:ext cx="2946866" cy="8242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BACKEND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CE7E9-7574-471C-B0D6-DFCEA93788B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4065972"/>
            <a:ext cx="2927350" cy="21903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CBO- PM</a:t>
            </a:r>
          </a:p>
          <a:p>
            <a:pPr algn="ctr"/>
            <a:r>
              <a:rPr lang="en-US" sz="3600" b="1" dirty="0"/>
              <a:t>OTHO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B3691-73E6-4F0D-930F-3FF172071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156933"/>
            <a:ext cx="2936241" cy="140052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FRONTEND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925982-1209-4EE0-9CE7-D426C6034E8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3261677"/>
            <a:ext cx="2946794" cy="824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B3BC1E-8675-4BE1-BB32-2F732AF33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3429000"/>
            <a:ext cx="2932113" cy="63697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93F7B0-37AD-4F20-A83E-B1F84A26DB4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4808539"/>
            <a:ext cx="2932113" cy="14477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ULAS</a:t>
            </a:r>
          </a:p>
        </p:txBody>
      </p:sp>
    </p:spTree>
    <p:extLst>
      <p:ext uri="{BB962C8B-B14F-4D97-AF65-F5344CB8AC3E}">
        <p14:creationId xmlns:p14="http://schemas.microsoft.com/office/powerpoint/2010/main" val="875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D7CFF-BC1C-4503-9FE0-D114B2D4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1" y="1759998"/>
            <a:ext cx="2850127" cy="33380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A5CF09E-8E6A-4078-A2BA-B3B8ECC0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07546"/>
            <a:ext cx="9570459" cy="941608"/>
          </a:xfrm>
        </p:spPr>
        <p:txBody>
          <a:bodyPr/>
          <a:lstStyle/>
          <a:p>
            <a:r>
              <a:rPr lang="en-US" sz="4400" b="1" dirty="0"/>
              <a:t>     CBO     Backend Developer, 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AD8007-DA82-487B-82B1-9A958F0D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788" y="1759997"/>
            <a:ext cx="6634066" cy="3338003"/>
          </a:xfrm>
        </p:spPr>
        <p:txBody>
          <a:bodyPr>
            <a:normAutofit/>
          </a:bodyPr>
          <a:lstStyle/>
          <a:p>
            <a:r>
              <a:rPr lang="en-US" dirty="0"/>
              <a:t>Production team lead- provide support to UI, Database and Backend production team,</a:t>
            </a:r>
          </a:p>
          <a:p>
            <a:r>
              <a:rPr lang="en-US" dirty="0"/>
              <a:t>Defining the technologies to be used, </a:t>
            </a:r>
          </a:p>
          <a:p>
            <a:r>
              <a:rPr lang="en-US" dirty="0"/>
              <a:t>server configuration,</a:t>
            </a:r>
          </a:p>
          <a:p>
            <a:r>
              <a:rPr lang="en-US" dirty="0"/>
              <a:t>iteration of the node packages including Twilio, API, schedule and geocoder,</a:t>
            </a:r>
          </a:p>
          <a:p>
            <a:r>
              <a:rPr lang="en-US" dirty="0"/>
              <a:t>Testing WeatherCheck,  </a:t>
            </a:r>
          </a:p>
          <a:p>
            <a:r>
              <a:rPr lang="en-US" dirty="0"/>
              <a:t>Deployment of the app Heroku</a:t>
            </a:r>
          </a:p>
        </p:txBody>
      </p:sp>
    </p:spTree>
    <p:extLst>
      <p:ext uri="{BB962C8B-B14F-4D97-AF65-F5344CB8AC3E}">
        <p14:creationId xmlns:p14="http://schemas.microsoft.com/office/powerpoint/2010/main" val="61657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CF09E-8E6A-4078-A2BA-B3B8ECC0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07546"/>
            <a:ext cx="9570459" cy="941608"/>
          </a:xfrm>
        </p:spPr>
        <p:txBody>
          <a:bodyPr/>
          <a:lstStyle/>
          <a:p>
            <a:r>
              <a:rPr lang="en-US" sz="4400" b="1" dirty="0"/>
              <a:t>     Otho       Backend Developer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AD8007-DA82-487B-82B1-9A958F0D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788" y="1759997"/>
            <a:ext cx="6634066" cy="3338003"/>
          </a:xfrm>
        </p:spPr>
        <p:txBody>
          <a:bodyPr>
            <a:normAutofit/>
          </a:bodyPr>
          <a:lstStyle/>
          <a:p>
            <a:r>
              <a:rPr lang="en-US" dirty="0"/>
              <a:t>API Routes, </a:t>
            </a:r>
          </a:p>
          <a:p>
            <a:r>
              <a:rPr lang="en-US" dirty="0"/>
              <a:t>server configuration</a:t>
            </a:r>
          </a:p>
          <a:p>
            <a:r>
              <a:rPr lang="en-US" dirty="0"/>
              <a:t>researching for suitable weather API to be used by WeatherCheck App</a:t>
            </a:r>
          </a:p>
          <a:p>
            <a:r>
              <a:rPr lang="en-US" dirty="0"/>
              <a:t>DarkSky API key to be obtained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8AC54-70F4-452D-88F8-D41BDFFC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537501"/>
            <a:ext cx="3139274" cy="31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9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CF09E-8E6A-4078-A2BA-B3B8ECC0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07545"/>
            <a:ext cx="9570459" cy="1152452"/>
          </a:xfrm>
        </p:spPr>
        <p:txBody>
          <a:bodyPr/>
          <a:lstStyle/>
          <a:p>
            <a:r>
              <a:rPr lang="en-US" sz="4400" b="1" dirty="0"/>
              <a:t>     Rion        Frontend/UI Developer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AD8007-DA82-487B-82B1-9A958F0D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788" y="1759997"/>
            <a:ext cx="6634066" cy="3338003"/>
          </a:xfrm>
        </p:spPr>
        <p:txBody>
          <a:bodyPr>
            <a:normAutofit/>
          </a:bodyPr>
          <a:lstStyle/>
          <a:p>
            <a:r>
              <a:rPr lang="en-US" dirty="0"/>
              <a:t>Handlebars</a:t>
            </a:r>
          </a:p>
          <a:p>
            <a:r>
              <a:rPr lang="en-US" dirty="0"/>
              <a:t>CSS (Bootstrap) </a:t>
            </a:r>
          </a:p>
          <a:p>
            <a:r>
              <a:rPr lang="en-US" dirty="0"/>
              <a:t>UI JavaScript</a:t>
            </a:r>
          </a:p>
          <a:p>
            <a:r>
              <a:rPr lang="en-US" dirty="0"/>
              <a:t>HTML Routes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ADABB-3CBF-49C2-8A00-596A7D06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9" y="1759997"/>
            <a:ext cx="2804403" cy="33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74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312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WeatherCheck</vt:lpstr>
      <vt:lpstr>Using WeatherCheck in my daily life ???? </vt:lpstr>
      <vt:lpstr>Always be wise and prepared </vt:lpstr>
      <vt:lpstr>Team Collaboration Tools</vt:lpstr>
      <vt:lpstr>Technologies Used </vt:lpstr>
      <vt:lpstr>Dothraki Team </vt:lpstr>
      <vt:lpstr>     CBO     Backend Developer, PM</vt:lpstr>
      <vt:lpstr>     Otho       Backend Developer</vt:lpstr>
      <vt:lpstr>     Rion        Frontend/UI Developer</vt:lpstr>
      <vt:lpstr>     Ulas         Database </vt:lpstr>
      <vt:lpstr>DEMO TIME…</vt:lpstr>
      <vt:lpstr>WeatherCheck  Version 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WeatherCheck</dc:title>
  <dc:creator>ulas degertekin</dc:creator>
  <cp:lastModifiedBy>ulas degertekin</cp:lastModifiedBy>
  <cp:revision>18</cp:revision>
  <dcterms:created xsi:type="dcterms:W3CDTF">2018-09-22T05:49:57Z</dcterms:created>
  <dcterms:modified xsi:type="dcterms:W3CDTF">2018-09-22T14:46:59Z</dcterms:modified>
</cp:coreProperties>
</file>