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0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5E81-1C28-A74A-8EA3-A4C076156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9A726-7A15-3D4A-AB99-55585942A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7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3E0D-D3D1-4A44-95E1-A762FDC5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Information on Species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FD5A-99DF-3047-817C-7D5F3FB0D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4904"/>
            <a:ext cx="8596668" cy="2618240"/>
          </a:xfrm>
        </p:spPr>
        <p:txBody>
          <a:bodyPr/>
          <a:lstStyle/>
          <a:p>
            <a:r>
              <a:rPr lang="en-US" dirty="0"/>
              <a:t>Species are categorized by Endangered, In Recovery, Species of Concern, and Threatened.</a:t>
            </a:r>
          </a:p>
          <a:p>
            <a:pPr lvl="1"/>
            <a:r>
              <a:rPr lang="en-US" dirty="0"/>
              <a:t>Our data tells us the following number of species per category</a:t>
            </a:r>
          </a:p>
          <a:p>
            <a:pPr lvl="2"/>
            <a:r>
              <a:rPr lang="en-US" dirty="0"/>
              <a:t>Endangered: 15</a:t>
            </a:r>
          </a:p>
          <a:p>
            <a:pPr lvl="2"/>
            <a:r>
              <a:rPr lang="en-US" dirty="0"/>
              <a:t>In Recovery: 4</a:t>
            </a:r>
          </a:p>
          <a:p>
            <a:pPr lvl="2"/>
            <a:r>
              <a:rPr lang="en-US" dirty="0"/>
              <a:t>Species of Concern: 151</a:t>
            </a:r>
          </a:p>
          <a:p>
            <a:pPr lvl="2"/>
            <a:r>
              <a:rPr lang="en-US" dirty="0"/>
              <a:t>Threatened: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97A0C-8141-DC42-954F-54AB5F561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772" y="3594100"/>
            <a:ext cx="5536506" cy="27849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8B3AD6-2860-6942-897E-B9CA8AEE4B41}"/>
              </a:ext>
            </a:extLst>
          </p:cNvPr>
          <p:cNvSpPr txBox="1">
            <a:spLocks/>
          </p:cNvSpPr>
          <p:nvPr/>
        </p:nvSpPr>
        <p:spPr>
          <a:xfrm>
            <a:off x="677334" y="4208237"/>
            <a:ext cx="5821439" cy="97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Several species do not fall under one of these categories</a:t>
            </a:r>
          </a:p>
          <a:p>
            <a:pPr lvl="2"/>
            <a:r>
              <a:rPr lang="en-US" dirty="0"/>
              <a:t>No Intervention: 5363</a:t>
            </a:r>
          </a:p>
        </p:txBody>
      </p:sp>
    </p:spTree>
    <p:extLst>
      <p:ext uri="{BB962C8B-B14F-4D97-AF65-F5344CB8AC3E}">
        <p14:creationId xmlns:p14="http://schemas.microsoft.com/office/powerpoint/2010/main" val="357887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7168-DD33-A046-99D7-AF3E556F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Species for Endangerment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5A3AD-F41B-E946-AA3F-8C1CA0CB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the percentage of protected versus not-protected birds and mammals proved to be insignificant. Birds were at a percentage of 15% and mammals at 15%. However, this was a result of chance.</a:t>
            </a:r>
          </a:p>
          <a:p>
            <a:r>
              <a:rPr lang="en-US" dirty="0"/>
              <a:t>The same analysis between reptiles and mammals proved a significant difference though in which reptiles were at 6%.</a:t>
            </a:r>
          </a:p>
          <a:p>
            <a:r>
              <a:rPr lang="en-US" dirty="0"/>
              <a:t>Therefore we can conclude that certain types of species are more likely to be endangered than others.</a:t>
            </a:r>
          </a:p>
          <a:p>
            <a:endParaRPr lang="en-US" dirty="0"/>
          </a:p>
          <a:p>
            <a:r>
              <a:rPr lang="en-US" dirty="0"/>
              <a:t>Species such as Birds and Mammals are more likely to be endangered and should be monitored in a higher priority over lesser in percentage endangered species.</a:t>
            </a:r>
          </a:p>
        </p:txBody>
      </p:sp>
    </p:spTree>
    <p:extLst>
      <p:ext uri="{BB962C8B-B14F-4D97-AF65-F5344CB8AC3E}">
        <p14:creationId xmlns:p14="http://schemas.microsoft.com/office/powerpoint/2010/main" val="199056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703F-B075-9647-B142-20C8B3FA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7E60-B239-E145-AE8F-6102CC40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872"/>
            <a:ext cx="8596668" cy="3880773"/>
          </a:xfrm>
        </p:spPr>
        <p:txBody>
          <a:bodyPr/>
          <a:lstStyle/>
          <a:p>
            <a:r>
              <a:rPr lang="en-US" dirty="0"/>
              <a:t>Baseline is determined by the current percentage of sheep with the disease.</a:t>
            </a:r>
          </a:p>
          <a:p>
            <a:r>
              <a:rPr lang="en-US" dirty="0"/>
              <a:t>Minimum detectable effect is determined by taking the percentage of the baseline by the desired minimum amount.</a:t>
            </a:r>
          </a:p>
          <a:p>
            <a:endParaRPr lang="en-US" dirty="0"/>
          </a:p>
          <a:p>
            <a:r>
              <a:rPr lang="en-US" dirty="0"/>
              <a:t>Sample Size per variant is 870.</a:t>
            </a:r>
          </a:p>
          <a:p>
            <a:pPr lvl="1"/>
            <a:r>
              <a:rPr lang="en-US" dirty="0"/>
              <a:t>Dividing the sample size by the number of observed sheep per location will determine the number of weeks to observe enough sheep per location.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F2D86-174A-3049-B221-67AB4F5D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207" y="3956957"/>
            <a:ext cx="7861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344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236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Capstone</vt:lpstr>
      <vt:lpstr>Data &amp; Information on Species</vt:lpstr>
      <vt:lpstr>Significance of Species for Endangerment</vt:lpstr>
      <vt:lpstr>Sample Size Determination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dc:creator>Chang, Thomas X.-ND</dc:creator>
  <cp:lastModifiedBy>Chang, Thomas X.-ND</cp:lastModifiedBy>
  <cp:revision>7</cp:revision>
  <dcterms:created xsi:type="dcterms:W3CDTF">2018-05-22T06:47:41Z</dcterms:created>
  <dcterms:modified xsi:type="dcterms:W3CDTF">2018-05-22T07:48:55Z</dcterms:modified>
</cp:coreProperties>
</file>