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BAA1-E470-9F41-B0AC-6FECC0172A87}" type="datetimeFigureOut"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53270" y="216450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3445" y="2112005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09951" y="2112005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Lato Light"/>
              <a:cs typeface="La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0947" y="1004263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Lato Light"/>
                <a:cs typeface="Lato Light"/>
              </a:rPr>
              <a:t>Rapid Regime Shifts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1021" y="4168181"/>
            <a:ext cx="154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Lato Light"/>
                <a:cs typeface="Lato Light"/>
              </a:rPr>
              <a:t>Critical Slowing 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2433" y="4275903"/>
            <a:ext cx="15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Lato Light"/>
                <a:cs typeface="Lato Light"/>
              </a:rPr>
              <a:t>Bifurcations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1540" y="4712356"/>
            <a:ext cx="154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Hopf, </a:t>
            </a:r>
          </a:p>
          <a:p>
            <a:pPr algn="ctr"/>
            <a:r>
              <a:rPr lang="en-US" sz="1600" i="1">
                <a:latin typeface="Lato Light"/>
                <a:cs typeface="Lato Light"/>
              </a:rPr>
              <a:t>transcritical</a:t>
            </a:r>
          </a:p>
          <a:p>
            <a:pPr algn="ctr"/>
            <a:r>
              <a:rPr lang="en-US" sz="1600" i="1">
                <a:latin typeface="Lato Light"/>
                <a:cs typeface="Lato Light"/>
              </a:rPr>
              <a:t>bifurcations, etc.</a:t>
            </a:r>
            <a:endParaRPr lang="en-US" sz="1600" i="1">
              <a:latin typeface="Lato Light"/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7514" y="3316483"/>
            <a:ext cx="152172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Saddle-Node Bifurcation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6072" y="2541473"/>
            <a:ext cx="10861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Chaotic crisis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5162" y="5278917"/>
            <a:ext cx="1547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Smooth Transitions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5400" y="1462093"/>
            <a:ext cx="191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External Forcing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9617" y="4842226"/>
            <a:ext cx="154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Transition from small to zero population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6738" y="3904226"/>
            <a:ext cx="3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(I)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91097" y="3175596"/>
            <a:ext cx="46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(II)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6738" y="5572380"/>
            <a:ext cx="46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(II)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5570" y="5857889"/>
            <a:ext cx="54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(IV)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8092" y="1800647"/>
            <a:ext cx="54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(VI)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8637" y="5705160"/>
            <a:ext cx="47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4544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8</cp:revision>
  <dcterms:created xsi:type="dcterms:W3CDTF">2013-01-12T21:46:44Z</dcterms:created>
  <dcterms:modified xsi:type="dcterms:W3CDTF">2013-03-08T21:45:31Z</dcterms:modified>
</cp:coreProperties>
</file>