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6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0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6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0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1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4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1/12/13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9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1/12/13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4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1/12/13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1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9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0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9BAA1-E470-9F41-B0AC-6FECC0172A87}" type="datetimeFigureOut">
              <a:t>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9431" y="216450"/>
            <a:ext cx="4433013" cy="44330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5" name="Oval 4"/>
          <p:cNvSpPr/>
          <p:nvPr/>
        </p:nvSpPr>
        <p:spPr>
          <a:xfrm>
            <a:off x="1289606" y="2112005"/>
            <a:ext cx="4433013" cy="44330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6" name="Oval 5"/>
          <p:cNvSpPr/>
          <p:nvPr/>
        </p:nvSpPr>
        <p:spPr>
          <a:xfrm>
            <a:off x="3506112" y="2112005"/>
            <a:ext cx="4433013" cy="44330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7" name="TextBox 6"/>
          <p:cNvSpPr txBox="1"/>
          <p:nvPr/>
        </p:nvSpPr>
        <p:spPr>
          <a:xfrm>
            <a:off x="3397108" y="1004263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Helvetica Neue Light"/>
                <a:cs typeface="Helvetica Neue Light"/>
              </a:rPr>
              <a:t>Rapid Regime Shifts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7182" y="4363785"/>
            <a:ext cx="154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 Light"/>
                <a:cs typeface="Helvetica Neue Light"/>
              </a:rPr>
              <a:t>Critical Slowing Down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594" y="4649463"/>
            <a:ext cx="15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 Light"/>
                <a:cs typeface="Helvetica Neue Light"/>
              </a:rPr>
              <a:t>Bifurcations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7701" y="4842226"/>
            <a:ext cx="15477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latin typeface="Helvetica Neue Light"/>
                <a:cs typeface="Helvetica Neue Light"/>
              </a:rPr>
              <a:t>Hopf Bifurcation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73675" y="3460783"/>
            <a:ext cx="152172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>
                <a:latin typeface="Helvetica Neue Light"/>
                <a:cs typeface="Helvetica Neue Light"/>
              </a:rPr>
              <a:t>Saddle-Node Bifurcation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22233" y="2541473"/>
            <a:ext cx="10861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latin typeface="Helvetica Neue Light"/>
                <a:cs typeface="Helvetica Neue Light"/>
              </a:rPr>
              <a:t>Chaotic Crisis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1032" y="5571305"/>
            <a:ext cx="15477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latin typeface="Helvetica Neue Light"/>
                <a:cs typeface="Helvetica Neue Light"/>
              </a:rPr>
              <a:t>Smooth Transitions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1561" y="1462093"/>
            <a:ext cx="1916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latin typeface="Helvetica Neue Light"/>
                <a:cs typeface="Helvetica Neue Light"/>
              </a:rPr>
              <a:t>External Forcing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22619" y="5155806"/>
            <a:ext cx="154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latin typeface="Helvetica Neue Light"/>
                <a:cs typeface="Helvetica Neue Light"/>
              </a:rPr>
              <a:t>Transition from small to zero population</a:t>
            </a:r>
          </a:p>
        </p:txBody>
      </p:sp>
    </p:spTree>
    <p:extLst>
      <p:ext uri="{BB962C8B-B14F-4D97-AF65-F5344CB8AC3E}">
        <p14:creationId xmlns:p14="http://schemas.microsoft.com/office/powerpoint/2010/main" val="45445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Ross</dc:creator>
  <cp:lastModifiedBy>Noam Ross</cp:lastModifiedBy>
  <cp:revision>3</cp:revision>
  <dcterms:created xsi:type="dcterms:W3CDTF">2013-01-12T21:46:44Z</dcterms:created>
  <dcterms:modified xsi:type="dcterms:W3CDTF">2013-01-12T22:25:46Z</dcterms:modified>
</cp:coreProperties>
</file>