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0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1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9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1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9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AA1-E470-9F41-B0AC-6FECC0172A87}" type="datetimeFigureOut">
              <a:t>3/6/13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BAA1-E470-9F41-B0AC-6FECC0172A87}" type="datetimeFigureOut">
              <a:t>3/6/13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A4EF-5BEC-2946-B17D-D30954F60D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9431" y="216450"/>
            <a:ext cx="4433013" cy="44330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89606" y="2112005"/>
            <a:ext cx="4433013" cy="44330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Lato Light"/>
              <a:cs typeface="Lato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06112" y="2112005"/>
            <a:ext cx="4433013" cy="443301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latin typeface="Lato Light"/>
              <a:cs typeface="Lato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7108" y="1004263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Lato Light"/>
                <a:cs typeface="Lato Light"/>
              </a:rPr>
              <a:t>Rapid Regime Shifts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7182" y="4168181"/>
            <a:ext cx="154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Lato Light"/>
                <a:cs typeface="Lato Light"/>
              </a:rPr>
              <a:t>Critical Slowing Down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594" y="4275903"/>
            <a:ext cx="15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Lato Light"/>
                <a:cs typeface="Lato Light"/>
              </a:rPr>
              <a:t>Bifurcations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7701" y="4842226"/>
            <a:ext cx="15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Lato Light"/>
                <a:cs typeface="Lato Light"/>
              </a:rPr>
              <a:t>Hopf Bifurcation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73675" y="3460783"/>
            <a:ext cx="152172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>
                <a:latin typeface="Lato Light"/>
                <a:cs typeface="Lato Light"/>
              </a:rPr>
              <a:t>Saddle-Node Bifurcation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22233" y="2541473"/>
            <a:ext cx="10861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Lato Light"/>
                <a:cs typeface="Lato Light"/>
              </a:rPr>
              <a:t>Chaotic Crisis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1323" y="5278917"/>
            <a:ext cx="1547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Lato Light"/>
                <a:cs typeface="Lato Light"/>
              </a:rPr>
              <a:t>Smooth Transitions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1561" y="1462093"/>
            <a:ext cx="1916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Lato Light"/>
                <a:cs typeface="Lato Light"/>
              </a:rPr>
              <a:t>External Forcing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5778" y="4842226"/>
            <a:ext cx="154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latin typeface="Lato Light"/>
                <a:cs typeface="Lato Light"/>
              </a:rPr>
              <a:t>Transition from small to zero population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82899" y="4077386"/>
            <a:ext cx="4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Light"/>
                <a:cs typeface="Lato Light"/>
              </a:rPr>
              <a:t>(1)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7258" y="3175596"/>
            <a:ext cx="4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Light"/>
                <a:cs typeface="Lato Light"/>
              </a:rPr>
              <a:t>(2)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82899" y="5413650"/>
            <a:ext cx="4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Light"/>
                <a:cs typeface="Lato Light"/>
              </a:rPr>
              <a:t>(3)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31731" y="5857889"/>
            <a:ext cx="4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Light"/>
                <a:cs typeface="Lato Light"/>
              </a:rPr>
              <a:t>(4)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74253" y="1800647"/>
            <a:ext cx="4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Light"/>
                <a:cs typeface="Lato Light"/>
              </a:rPr>
              <a:t>(6)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04798" y="5705160"/>
            <a:ext cx="4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ato Light"/>
                <a:cs typeface="Lato Light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45445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Ross</dc:creator>
  <cp:lastModifiedBy>Noam Ross</cp:lastModifiedBy>
  <cp:revision>5</cp:revision>
  <dcterms:created xsi:type="dcterms:W3CDTF">2013-01-12T21:46:44Z</dcterms:created>
  <dcterms:modified xsi:type="dcterms:W3CDTF">2013-03-07T05:43:04Z</dcterms:modified>
</cp:coreProperties>
</file>