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231"/>
    <p:restoredTop sz="94607"/>
  </p:normalViewPr>
  <p:slideViewPr>
    <p:cSldViewPr snapToGrid="0" snapToObjects="1">
      <p:cViewPr varScale="1">
        <p:scale>
          <a:sx n="88" d="100"/>
          <a:sy n="88" d="100"/>
        </p:scale>
        <p:origin x="11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B19DB-A794-F340-8BC7-2845CF59C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6FE409-DA8B-8E43-8310-86842E067D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78AFB-EBF0-2943-8F66-C89753EF1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57CE7-D80F-D443-8EA1-E8B7B3C87EE4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92D59-4FC2-494A-957B-94D2D41F6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1BB39-0B5A-4540-8F60-E2DEFA222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8936-D4AD-B949-A679-A74A16E57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46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9384F-AD8A-D840-BCA8-60D4B4ACC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191C52-4961-B347-80A8-F784CDA8D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9411A-DDEE-7646-8485-013F352D2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57CE7-D80F-D443-8EA1-E8B7B3C87EE4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5DC41-C412-F644-B781-3EDB54B7F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DFE47-E4ED-3A4D-A21A-EEB74A13E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8936-D4AD-B949-A679-A74A16E57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60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0FBD9F-237B-5C4A-9610-D6617FDF17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902A3D-A009-D845-A291-E5FBBD7C4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72E7A-9D9C-174D-BAF6-8CA143658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57CE7-D80F-D443-8EA1-E8B7B3C87EE4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34CED-6486-4349-ACFC-2773DAC58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A9DA5-9F1A-2D4B-AB69-0166F893D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8936-D4AD-B949-A679-A74A16E57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74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0E591-660B-6D4F-A6E9-73B983632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8A68D-6BE6-4D4D-94D0-815B51723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D6756-7CAD-0644-840D-EDB192590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57CE7-D80F-D443-8EA1-E8B7B3C87EE4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E812A-3D53-E748-BE34-71ED60172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7B83A-937A-C34F-88B5-9E0E94BF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8936-D4AD-B949-A679-A74A16E57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40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03AFC-7403-084E-AC44-DD266F04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FA1B4-8544-7A4C-9959-788474369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23D38-63A6-DC4C-AD45-E718D1F4B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57CE7-D80F-D443-8EA1-E8B7B3C87EE4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19E1E-B2F0-D949-8631-0AAF8F700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498AF-54AD-A545-A642-BED14468A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8936-D4AD-B949-A679-A74A16E57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30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FB1A0-4153-854F-826E-BC14A5206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B0F1E-596C-EC4C-B8AD-6B506890BB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3DB519-1E51-DC4A-B4BB-C90021CA2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E78A6-6A4E-074C-8E2C-66B7B8758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57CE7-D80F-D443-8EA1-E8B7B3C87EE4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CA1B4-DB8D-1F45-A5E6-6E747EF4F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DE65E-EAAC-B44F-A4D9-2B5CCF778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8936-D4AD-B949-A679-A74A16E57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33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F5CDF-20AD-064B-91D4-2FAD00008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86B77-B9D0-D642-9145-B83D57727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DA7BC-E927-8442-869C-7F3758612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E90746-9D65-314E-A62A-7AFF245438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E024D8-313A-844D-961A-BB04C4F8D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29C32B-BA32-8149-8D17-0D43E2BE1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57CE7-D80F-D443-8EA1-E8B7B3C87EE4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C6720E-D3FD-8341-98BB-23693CC04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70D42F-1DAB-CA4B-B3D6-B9FF186A2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8936-D4AD-B949-A679-A74A16E57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650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86115-C45B-3446-B4FF-D94D14D28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FC2F25-F0EF-944A-A6B5-182B2E84B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57CE7-D80F-D443-8EA1-E8B7B3C87EE4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53265A-E2E5-AE4D-9C4B-AF42A695D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2751C7-6ED3-9B42-828A-C3495DD52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8936-D4AD-B949-A679-A74A16E57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69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7138AE-CD0A-3542-8D36-4482E1380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57CE7-D80F-D443-8EA1-E8B7B3C87EE4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1C7E80-A185-6A48-A129-AAD34968C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85C999-A210-504C-B62D-12A21F310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8936-D4AD-B949-A679-A74A16E57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92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3C040-DA45-5F43-8D90-EC2C6BBE1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1F9F2-B21E-FD4A-8443-F67B2E4AB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1C751A-F4DA-E542-8EE5-BB066E9AE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6E54C7-C980-C541-9472-C68AA243A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57CE7-D80F-D443-8EA1-E8B7B3C87EE4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CF44AE-A6E9-194C-8104-74CB6A435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561C27-CA18-EA43-A324-DD136B69F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8936-D4AD-B949-A679-A74A16E57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61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A5862-D860-1046-8E4A-8C6BDA4D8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0E8529-DD52-C946-BD07-215FFAFE1D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8A1988-E37C-1645-B518-3531A1F562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C6DB2-7E17-7A4F-9ABB-7576269DC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57CE7-D80F-D443-8EA1-E8B7B3C87EE4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E50228-1A53-244F-84DA-C2AA611FA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2D684-94B6-3847-A3BD-D49DE8F38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8936-D4AD-B949-A679-A74A16E57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189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EE5420-C90F-1244-BF93-23A90C217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040F9-60FE-B34E-A131-180E0819C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02FF1-793B-F943-A05E-2A0081F0E7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57CE7-D80F-D443-8EA1-E8B7B3C87EE4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B6997-6AF8-1047-BD13-F1A2D13BAE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6FE18-18A5-E04F-A335-4F2EB56740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68936-D4AD-B949-A679-A74A16E57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287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svg"/><Relationship Id="rId21" Type="http://schemas.openxmlformats.org/officeDocument/2006/relationships/image" Target="../media/image20.sv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svg"/><Relationship Id="rId50" Type="http://schemas.openxmlformats.org/officeDocument/2006/relationships/image" Target="../media/image49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sv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svg"/><Relationship Id="rId40" Type="http://schemas.openxmlformats.org/officeDocument/2006/relationships/image" Target="../media/image39.png"/><Relationship Id="rId45" Type="http://schemas.openxmlformats.org/officeDocument/2006/relationships/image" Target="../media/image44.svg"/><Relationship Id="rId53" Type="http://schemas.openxmlformats.org/officeDocument/2006/relationships/image" Target="../media/image52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35" Type="http://schemas.openxmlformats.org/officeDocument/2006/relationships/image" Target="../media/image34.svg"/><Relationship Id="rId43" Type="http://schemas.openxmlformats.org/officeDocument/2006/relationships/image" Target="../media/image42.svg"/><Relationship Id="rId48" Type="http://schemas.openxmlformats.org/officeDocument/2006/relationships/image" Target="../media/image47.png"/><Relationship Id="rId8" Type="http://schemas.openxmlformats.org/officeDocument/2006/relationships/image" Target="../media/image7.png"/><Relationship Id="rId51" Type="http://schemas.openxmlformats.org/officeDocument/2006/relationships/image" Target="../media/image50.svg"/><Relationship Id="rId3" Type="http://schemas.openxmlformats.org/officeDocument/2006/relationships/image" Target="../media/image2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0" Type="http://schemas.openxmlformats.org/officeDocument/2006/relationships/image" Target="../media/image19.png"/><Relationship Id="rId41" Type="http://schemas.openxmlformats.org/officeDocument/2006/relationships/image" Target="../media/image40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EDCDAF0E-D64B-F74B-8A82-67213BADEA3F}"/>
              </a:ext>
            </a:extLst>
          </p:cNvPr>
          <p:cNvSpPr/>
          <p:nvPr/>
        </p:nvSpPr>
        <p:spPr>
          <a:xfrm>
            <a:off x="9320671" y="599090"/>
            <a:ext cx="2619081" cy="31110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4064D51-2D8C-3849-87D6-847DA6336E05}"/>
              </a:ext>
            </a:extLst>
          </p:cNvPr>
          <p:cNvSpPr/>
          <p:nvPr/>
        </p:nvSpPr>
        <p:spPr>
          <a:xfrm>
            <a:off x="1481959" y="3693670"/>
            <a:ext cx="2620795" cy="28454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0BFAAD7-7FC3-E94F-B092-D7C8908B0B54}"/>
              </a:ext>
            </a:extLst>
          </p:cNvPr>
          <p:cNvSpPr/>
          <p:nvPr/>
        </p:nvSpPr>
        <p:spPr>
          <a:xfrm>
            <a:off x="9320671" y="3710154"/>
            <a:ext cx="2619081" cy="28483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CC556C7-1B2F-2A48-A118-6AD0A033328D}"/>
              </a:ext>
            </a:extLst>
          </p:cNvPr>
          <p:cNvSpPr/>
          <p:nvPr/>
        </p:nvSpPr>
        <p:spPr>
          <a:xfrm>
            <a:off x="4103619" y="3466525"/>
            <a:ext cx="2619081" cy="308517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38FBD76-4C57-1747-9B6B-93201811B593}"/>
              </a:ext>
            </a:extLst>
          </p:cNvPr>
          <p:cNvSpPr/>
          <p:nvPr/>
        </p:nvSpPr>
        <p:spPr>
          <a:xfrm>
            <a:off x="4105996" y="608499"/>
            <a:ext cx="2619081" cy="308517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C1B41B0-244C-824A-A686-D7BF9746DE90}"/>
              </a:ext>
            </a:extLst>
          </p:cNvPr>
          <p:cNvSpPr/>
          <p:nvPr/>
        </p:nvSpPr>
        <p:spPr>
          <a:xfrm>
            <a:off x="6720312" y="3703395"/>
            <a:ext cx="2620795" cy="28356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DF06C8-92DF-1E43-8614-7C4761F627CF}"/>
              </a:ext>
            </a:extLst>
          </p:cNvPr>
          <p:cNvSpPr/>
          <p:nvPr/>
        </p:nvSpPr>
        <p:spPr>
          <a:xfrm>
            <a:off x="6720313" y="608499"/>
            <a:ext cx="2620794" cy="30948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D8B7AE3-2622-EE4B-907F-486B36C72511}"/>
              </a:ext>
            </a:extLst>
          </p:cNvPr>
          <p:cNvSpPr/>
          <p:nvPr/>
        </p:nvSpPr>
        <p:spPr>
          <a:xfrm>
            <a:off x="1485185" y="608499"/>
            <a:ext cx="2619081" cy="30851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D1C1853-211B-B24E-BE34-2A72ED7EC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8809" y="1191854"/>
            <a:ext cx="670713" cy="690712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97C0DA1B-03D3-8F49-BBB2-F68FB1B448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63375" y="1453653"/>
            <a:ext cx="812396" cy="598739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D5E6C145-BF2F-DA49-9F9A-338707E471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02878" y="1783245"/>
            <a:ext cx="845455" cy="623103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CD525C92-0BCF-C048-BC5F-CD0C415571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99675" y="1157761"/>
            <a:ext cx="997635" cy="888918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D6AD2475-074D-5E47-8D74-E75CC481B29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572518" y="5266574"/>
            <a:ext cx="633729" cy="456838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6F01A964-D230-6B4D-898D-D4322D6C758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317539" y="4595767"/>
            <a:ext cx="739867" cy="778979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504B5DBA-0948-214D-B634-9C656CF1BDB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732202" y="2049224"/>
            <a:ext cx="612627" cy="645012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E23AEACB-FD1E-9749-BDCD-53C108C95E0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768238" y="1140020"/>
            <a:ext cx="861230" cy="793412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79CC6618-B741-EB42-88A7-9F3A9F1C316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992919" y="4622310"/>
            <a:ext cx="1271440" cy="1338652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47BBBEC7-AF3D-5F45-8361-CF5787B8432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02575" y="5266574"/>
            <a:ext cx="662965" cy="477914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97323345-CED4-8B43-B83A-C28B3494A88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757801" y="2987257"/>
            <a:ext cx="551109" cy="662133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F0773274-6673-404C-90E7-101657C5374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682324" y="1787401"/>
            <a:ext cx="1324583" cy="954856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480D784D-592D-9941-AA04-00CD3D2B9FE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flipH="1">
            <a:off x="2344615" y="2987257"/>
            <a:ext cx="555060" cy="666880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7A1E0B4D-9BA8-324E-8D59-66BC2A49C602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991552" y="3004008"/>
            <a:ext cx="873175" cy="699387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B5D125A5-2BE2-144D-AB90-BF19046931D4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4587986" y="2174459"/>
            <a:ext cx="416234" cy="500086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8027CE66-7765-1442-BE27-8B89A87D831E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4617065" y="4991636"/>
            <a:ext cx="479615" cy="493917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06B1E73E-281B-244D-B682-4123F79F9738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0180013" y="4211901"/>
            <a:ext cx="710025" cy="511838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E3DCE9E0-DD96-BC4C-94B8-3BE946E37C6C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5380382" y="4909993"/>
            <a:ext cx="811421" cy="731164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95E6BFC1-1BAC-EF44-92E3-4C56E2AED886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5217794" y="2089179"/>
            <a:ext cx="811421" cy="649924"/>
          </a:xfrm>
          <a:prstGeom prst="rect">
            <a:avLst/>
          </a:pr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CDF0AE50-3BBB-C042-A0DC-AFFD30326F7B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5298543" y="2972594"/>
            <a:ext cx="451512" cy="374670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9DFCADC6-6519-AE45-9009-F2129EB1F99E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5524299" y="5756345"/>
            <a:ext cx="451513" cy="406855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DB86BAAE-E3BF-234F-B1B6-431FB1269DDB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8373590" y="5442324"/>
            <a:ext cx="658499" cy="539241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B35D7F02-802F-3F40-A4F0-63755C818310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11139041" y="5246498"/>
            <a:ext cx="585323" cy="544444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FE6476A7-1414-D142-92F5-00070639EE01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10210522" y="1270595"/>
            <a:ext cx="693504" cy="6249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533AF1-D6E2-2E47-A989-E4097A4C8838}"/>
              </a:ext>
            </a:extLst>
          </p:cNvPr>
          <p:cNvSpPr txBox="1"/>
          <p:nvPr/>
        </p:nvSpPr>
        <p:spPr>
          <a:xfrm>
            <a:off x="2294216" y="21148"/>
            <a:ext cx="1114559" cy="480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DATA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7644DAB-57CE-DC4F-9C12-9C09548770B9}"/>
              </a:ext>
            </a:extLst>
          </p:cNvPr>
          <p:cNvSpPr txBox="1"/>
          <p:nvPr/>
        </p:nvSpPr>
        <p:spPr>
          <a:xfrm>
            <a:off x="4230566" y="-16220"/>
            <a:ext cx="2425968" cy="480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ALGORITHMS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16A6585-32CE-5840-B774-5429AD88357C}"/>
              </a:ext>
            </a:extLst>
          </p:cNvPr>
          <p:cNvSpPr txBox="1"/>
          <p:nvPr/>
        </p:nvSpPr>
        <p:spPr>
          <a:xfrm>
            <a:off x="6894703" y="5862"/>
            <a:ext cx="2425968" cy="480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DECISIONS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44CE9EC-EE7F-7B48-8829-871DCA4D5939}"/>
              </a:ext>
            </a:extLst>
          </p:cNvPr>
          <p:cNvSpPr txBox="1"/>
          <p:nvPr/>
        </p:nvSpPr>
        <p:spPr>
          <a:xfrm>
            <a:off x="9450791" y="-8980"/>
            <a:ext cx="2425968" cy="480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OUTCOMES</a:t>
            </a:r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808ECB43-0487-1043-A05A-F7A83160F3B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511004" y="2577716"/>
            <a:ext cx="633729" cy="456838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99A399A1-CDBE-6C49-947E-F5AD9303007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241061" y="2577716"/>
            <a:ext cx="662965" cy="477914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6A967A5E-674A-C34A-A6EA-FB396F4B0DC2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11077527" y="2557640"/>
            <a:ext cx="585323" cy="544444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6FAEAC0B-CCD1-C144-BBEB-A6A1482BC1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77466" y="3817972"/>
            <a:ext cx="997635" cy="888918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6DA843C1-C462-7345-ACC6-4FBFA99B5F5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735592" y="5647468"/>
            <a:ext cx="551109" cy="662133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B2CB7C36-561E-DF45-82A6-BB5373A5009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660114" y="4447612"/>
            <a:ext cx="1324583" cy="954856"/>
          </a:xfrm>
          <a:prstGeom prst="rect">
            <a:avLst/>
          </a:prstGeom>
        </p:spPr>
      </p:pic>
      <p:pic>
        <p:nvPicPr>
          <p:cNvPr id="66" name="Graphic 65">
            <a:extLst>
              <a:ext uri="{FF2B5EF4-FFF2-40B4-BE49-F238E27FC236}">
                <a16:creationId xmlns:a16="http://schemas.microsoft.com/office/drawing/2014/main" id="{46B17BA3-3965-7640-B7E9-1D1727FCE6D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flipH="1">
            <a:off x="2322406" y="5647468"/>
            <a:ext cx="555060" cy="666880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C0C78E05-75FD-5B4A-8235-9DE1934CB9C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969342" y="5664219"/>
            <a:ext cx="873175" cy="699387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78D2DFA8-8AAD-BD43-BC37-BA6A7C6A6FBF}"/>
              </a:ext>
            </a:extLst>
          </p:cNvPr>
          <p:cNvSpPr txBox="1"/>
          <p:nvPr/>
        </p:nvSpPr>
        <p:spPr>
          <a:xfrm rot="16200000">
            <a:off x="332915" y="1507554"/>
            <a:ext cx="14793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PUBLIC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A277DF9-04D6-C14F-968A-84F2C3A91B62}"/>
              </a:ext>
            </a:extLst>
          </p:cNvPr>
          <p:cNvSpPr txBox="1"/>
          <p:nvPr/>
        </p:nvSpPr>
        <p:spPr>
          <a:xfrm rot="16200000">
            <a:off x="27370" y="3972015"/>
            <a:ext cx="20168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PRIVATE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4196CE3-9854-ED45-9E98-543AD74BFBEE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4568611" y="2895207"/>
            <a:ext cx="363312" cy="415214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EDC88F8E-9B05-3B4C-B927-78997785E3C8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4644455" y="5674285"/>
            <a:ext cx="382334" cy="436953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1EB92B35-A44B-A749-B066-5C0ECD955E3E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4922379" y="4044928"/>
            <a:ext cx="627470" cy="62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210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6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 Boettiger</dc:creator>
  <cp:lastModifiedBy>Carl Boettiger</cp:lastModifiedBy>
  <cp:revision>12</cp:revision>
  <dcterms:created xsi:type="dcterms:W3CDTF">2019-11-25T20:51:31Z</dcterms:created>
  <dcterms:modified xsi:type="dcterms:W3CDTF">2019-11-26T06:18:49Z</dcterms:modified>
</cp:coreProperties>
</file>