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5" r:id="rId7"/>
    <p:sldId id="266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6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95"/>
    <p:restoredTop sz="94670"/>
  </p:normalViewPr>
  <p:slideViewPr>
    <p:cSldViewPr snapToGrid="0" snapToObjects="1">
      <p:cViewPr varScale="1">
        <p:scale>
          <a:sx n="76" d="100"/>
          <a:sy n="76" d="100"/>
        </p:scale>
        <p:origin x="232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6D902-F307-6A4D-8C2D-764956EA12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F65DA-4472-DD4D-8B8A-1E2E9A1708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40A4E-DF8D-5E4E-B6D7-4675636A4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0911-1CAF-2E40-B26C-E1E76D02CE63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32E7F-AFB1-6646-93AB-267396B65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5E17B-291A-AE4E-A6A8-4787AAC71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FA52-DC5D-454E-A946-1995FD576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74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C9807-B2F5-B440-B815-0E3004386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19875F-837B-3F44-B86E-EB80B01AA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F0A32-63D0-FA47-82A7-DC5C6400D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0911-1CAF-2E40-B26C-E1E76D02CE63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B4E1D-6D78-9D47-B8C8-BBA64D662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81450-C4A2-484F-8F87-9346EA213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FA52-DC5D-454E-A946-1995FD576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82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2D0FEF-DEEE-4247-A1F2-DA450C5E0D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BDC40-755F-824F-B2A3-30A4E56B1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E5ECA-A20C-2C4C-80A3-A8EF6A6CE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0911-1CAF-2E40-B26C-E1E76D02CE63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86BA2-7989-804C-9957-8986BCF5F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92DDB-BB79-9041-9277-5E1B22611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FA52-DC5D-454E-A946-1995FD576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33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54B11-FE44-A946-ABF5-A1C67F64A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662B8-2B7B-FC49-B514-C9E07697A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0149-B317-A24E-B5CF-5E2CBE8A8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0911-1CAF-2E40-B26C-E1E76D02CE63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B271D-6F21-D74D-AD90-1733F7918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A41B5-6538-5B4E-98D6-6029FFED4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FA52-DC5D-454E-A946-1995FD576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46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2250B-3A63-AD49-87E3-D9CDA4FD6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7D3FF-E09F-5F47-9C28-6829038ED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9C8D7-F648-4840-91EE-4B2E8603E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0911-1CAF-2E40-B26C-E1E76D02CE63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95733-E1E7-E146-A97C-0DCEDF31D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197D8-11C5-CA42-B6A1-163B201BA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FA52-DC5D-454E-A946-1995FD576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6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B4076-883E-254B-A71D-101D1E3F8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DEF52-8509-B24F-A320-3809541D35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9246A-9A36-4C41-9D27-3DBDA822C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4275A-E6C1-174D-BA13-0CE0F4AB8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0911-1CAF-2E40-B26C-E1E76D02CE63}" type="datetimeFigureOut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E9714B-35A4-5042-A058-9832A08A5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0CD8C-8562-2B44-B31C-480DF50E1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FA52-DC5D-454E-A946-1995FD576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39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DECB3-8D25-AE43-A2A7-20BA32531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BCC34-8F68-AD46-BB91-17F2A140A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0055F-872A-9048-8CAA-D856D2B33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FD47CA-7DFF-0042-A2AD-C8FC6DC791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D6E7A1-A86F-2B4F-8630-49A9F985F4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F3D088-85ED-9E46-B5F3-909F31D2D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0911-1CAF-2E40-B26C-E1E76D02CE63}" type="datetimeFigureOut">
              <a:rPr lang="en-US" smtClean="0"/>
              <a:t>12/3/19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67E36D-74CC-AA44-BA90-692B7AC01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A4AD66-DB6E-F043-9CCC-E38772D12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FA52-DC5D-454E-A946-1995FD576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59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BCA8B-B249-DF4A-AA55-2CA8741A5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FA520D-CD93-0A4E-BA16-4DD0CBE33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0911-1CAF-2E40-B26C-E1E76D02CE63}" type="datetimeFigureOut">
              <a:rPr lang="en-US" smtClean="0"/>
              <a:t>12/3/19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3757A6-B527-0A43-9260-BCEEEB6E2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DFCFB6-83E8-094F-8158-71F66A783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FA52-DC5D-454E-A946-1995FD576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30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3F5B7B-8FBE-BA46-B00D-74B325F5A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0911-1CAF-2E40-B26C-E1E76D02CE63}" type="datetimeFigureOut">
              <a:rPr lang="en-US" smtClean="0"/>
              <a:t>12/3/19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ECE5D1-5D7B-714E-8258-E461725BC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817D8A-237F-1443-A1A8-B0DAAD1CD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FA52-DC5D-454E-A946-1995FD576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526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C8CBE-FBB3-4548-A251-B824BFD05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E0658-5A8B-1843-B81C-27FB37E7D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5A2607-6708-6C40-B7E3-4867AEE18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BF324E-6CC2-4848-85C3-ED086870C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0911-1CAF-2E40-B26C-E1E76D02CE63}" type="datetimeFigureOut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CC8D1D-720D-8B4C-AF8A-BB0BE0B09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9AEFE1-F443-3E4B-B1A2-546886F60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FA52-DC5D-454E-A946-1995FD576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66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F3E6D-0455-334F-9F6D-38590531F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18BAD6-2AD2-BD4A-BD97-20A960B588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BBC3B7-5E43-1E4A-A4AE-376949D35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C461B-8294-944F-A3C3-D5EC9861D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0911-1CAF-2E40-B26C-E1E76D02CE63}" type="datetimeFigureOut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1C284-FCD2-C345-91B7-4AB181238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D9C97-E7DC-BD47-B7C0-7363FB1D5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FA52-DC5D-454E-A946-1995FD576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59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5BF767-FD4E-CC47-980C-843F04A0D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8948E-543D-A34E-A20E-602D97E4B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0FC83-B9A8-8942-90C1-183BE3EB4C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70911-1CAF-2E40-B26C-E1E76D02CE63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BEF6B-1AB9-544A-AA9F-A3C888C101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7CB57-4F2A-3D48-9562-024DD55C0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BFA52-DC5D-454E-A946-1995FD576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69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0.svg"/><Relationship Id="rId18" Type="http://schemas.openxmlformats.org/officeDocument/2006/relationships/image" Target="../media/image19.png"/><Relationship Id="rId3" Type="http://schemas.openxmlformats.org/officeDocument/2006/relationships/image" Target="../media/image2.svg"/><Relationship Id="rId21" Type="http://schemas.openxmlformats.org/officeDocument/2006/relationships/image" Target="../media/image22.svg"/><Relationship Id="rId7" Type="http://schemas.openxmlformats.org/officeDocument/2006/relationships/image" Target="../media/image6.svg"/><Relationship Id="rId12" Type="http://schemas.openxmlformats.org/officeDocument/2006/relationships/image" Target="../media/image9.png"/><Relationship Id="rId17" Type="http://schemas.openxmlformats.org/officeDocument/2006/relationships/image" Target="../media/image18.sv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svg"/><Relationship Id="rId5" Type="http://schemas.openxmlformats.org/officeDocument/2006/relationships/image" Target="../media/image4.svg"/><Relationship Id="rId15" Type="http://schemas.openxmlformats.org/officeDocument/2006/relationships/image" Target="../media/image16.svg"/><Relationship Id="rId23" Type="http://schemas.openxmlformats.org/officeDocument/2006/relationships/image" Target="../media/image12.svg"/><Relationship Id="rId10" Type="http://schemas.openxmlformats.org/officeDocument/2006/relationships/image" Target="../media/image7.png"/><Relationship Id="rId19" Type="http://schemas.openxmlformats.org/officeDocument/2006/relationships/image" Target="../media/image20.svg"/><Relationship Id="rId4" Type="http://schemas.openxmlformats.org/officeDocument/2006/relationships/image" Target="../media/image3.png"/><Relationship Id="rId9" Type="http://schemas.openxmlformats.org/officeDocument/2006/relationships/image" Target="../media/image14.svg"/><Relationship Id="rId14" Type="http://schemas.openxmlformats.org/officeDocument/2006/relationships/image" Target="../media/image15.png"/><Relationship Id="rId2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16.svg"/><Relationship Id="rId18" Type="http://schemas.openxmlformats.org/officeDocument/2006/relationships/image" Target="../media/image9.png"/><Relationship Id="rId26" Type="http://schemas.openxmlformats.org/officeDocument/2006/relationships/image" Target="../media/image11.png"/><Relationship Id="rId3" Type="http://schemas.openxmlformats.org/officeDocument/2006/relationships/image" Target="../media/image2.svg"/><Relationship Id="rId21" Type="http://schemas.openxmlformats.org/officeDocument/2006/relationships/image" Target="../media/image18.svg"/><Relationship Id="rId7" Type="http://schemas.openxmlformats.org/officeDocument/2006/relationships/image" Target="../media/image6.svg"/><Relationship Id="rId12" Type="http://schemas.openxmlformats.org/officeDocument/2006/relationships/image" Target="../media/image15.png"/><Relationship Id="rId17" Type="http://schemas.openxmlformats.org/officeDocument/2006/relationships/image" Target="../media/image8.svg"/><Relationship Id="rId25" Type="http://schemas.openxmlformats.org/officeDocument/2006/relationships/image" Target="../media/image22.svg"/><Relationship Id="rId2" Type="http://schemas.openxmlformats.org/officeDocument/2006/relationships/image" Target="../media/image1.png"/><Relationship Id="rId16" Type="http://schemas.openxmlformats.org/officeDocument/2006/relationships/image" Target="../media/image7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6.svg"/><Relationship Id="rId24" Type="http://schemas.openxmlformats.org/officeDocument/2006/relationships/image" Target="../media/image21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0.svg"/><Relationship Id="rId10" Type="http://schemas.openxmlformats.org/officeDocument/2006/relationships/image" Target="../media/image25.png"/><Relationship Id="rId19" Type="http://schemas.openxmlformats.org/officeDocument/2006/relationships/image" Target="../media/image10.svg"/><Relationship Id="rId4" Type="http://schemas.openxmlformats.org/officeDocument/2006/relationships/image" Target="../media/image3.png"/><Relationship Id="rId9" Type="http://schemas.openxmlformats.org/officeDocument/2006/relationships/image" Target="../media/image24.svg"/><Relationship Id="rId14" Type="http://schemas.openxmlformats.org/officeDocument/2006/relationships/image" Target="../media/image13.png"/><Relationship Id="rId22" Type="http://schemas.openxmlformats.org/officeDocument/2006/relationships/image" Target="../media/image19.png"/><Relationship Id="rId27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.svg"/><Relationship Id="rId18" Type="http://schemas.openxmlformats.org/officeDocument/2006/relationships/image" Target="../media/image7.png"/><Relationship Id="rId26" Type="http://schemas.openxmlformats.org/officeDocument/2006/relationships/image" Target="../media/image25.png"/><Relationship Id="rId3" Type="http://schemas.openxmlformats.org/officeDocument/2006/relationships/image" Target="../media/image14.svg"/><Relationship Id="rId21" Type="http://schemas.openxmlformats.org/officeDocument/2006/relationships/image" Target="../media/image10.svg"/><Relationship Id="rId7" Type="http://schemas.openxmlformats.org/officeDocument/2006/relationships/image" Target="../media/image18.svg"/><Relationship Id="rId12" Type="http://schemas.openxmlformats.org/officeDocument/2006/relationships/image" Target="../media/image1.png"/><Relationship Id="rId17" Type="http://schemas.openxmlformats.org/officeDocument/2006/relationships/image" Target="../media/image6.svg"/><Relationship Id="rId25" Type="http://schemas.openxmlformats.org/officeDocument/2006/relationships/image" Target="../media/image24.svg"/><Relationship Id="rId2" Type="http://schemas.openxmlformats.org/officeDocument/2006/relationships/image" Target="../media/image13.png"/><Relationship Id="rId16" Type="http://schemas.openxmlformats.org/officeDocument/2006/relationships/image" Target="../media/image5.pn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24" Type="http://schemas.openxmlformats.org/officeDocument/2006/relationships/image" Target="../media/image23.png"/><Relationship Id="rId5" Type="http://schemas.openxmlformats.org/officeDocument/2006/relationships/image" Target="../media/image16.svg"/><Relationship Id="rId15" Type="http://schemas.openxmlformats.org/officeDocument/2006/relationships/image" Target="../media/image4.svg"/><Relationship Id="rId23" Type="http://schemas.openxmlformats.org/officeDocument/2006/relationships/image" Target="../media/image12.svg"/><Relationship Id="rId10" Type="http://schemas.openxmlformats.org/officeDocument/2006/relationships/image" Target="../media/image21.png"/><Relationship Id="rId19" Type="http://schemas.openxmlformats.org/officeDocument/2006/relationships/image" Target="../media/image8.svg"/><Relationship Id="rId4" Type="http://schemas.openxmlformats.org/officeDocument/2006/relationships/image" Target="../media/image15.png"/><Relationship Id="rId9" Type="http://schemas.openxmlformats.org/officeDocument/2006/relationships/image" Target="../media/image20.svg"/><Relationship Id="rId14" Type="http://schemas.openxmlformats.org/officeDocument/2006/relationships/image" Target="../media/image3.png"/><Relationship Id="rId22" Type="http://schemas.openxmlformats.org/officeDocument/2006/relationships/image" Target="../media/image11.png"/><Relationship Id="rId27" Type="http://schemas.openxmlformats.org/officeDocument/2006/relationships/image" Target="../media/image2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2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2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2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2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54FF3A6-BEF6-D44C-929B-43BB2DD257D4}"/>
              </a:ext>
            </a:extLst>
          </p:cNvPr>
          <p:cNvSpPr txBox="1">
            <a:spLocks/>
          </p:cNvSpPr>
          <p:nvPr/>
        </p:nvSpPr>
        <p:spPr>
          <a:xfrm>
            <a:off x="962853" y="1583323"/>
            <a:ext cx="3410856" cy="141990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Ecosystem State, </a:t>
            </a:r>
            <a:r>
              <a:rPr lang="en-US" i="1" dirty="0" err="1"/>
              <a:t>s</a:t>
            </a:r>
            <a:r>
              <a:rPr lang="en-US" i="1" baseline="-25000" dirty="0" err="1"/>
              <a:t>t</a:t>
            </a:r>
            <a:endParaRPr lang="en-US" baseline="-25000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AACCE2C-C870-CE45-895E-3D630B8B6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578" y="5400061"/>
            <a:ext cx="696686" cy="557349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AEC6FEC2-5367-D34C-AED4-C0E7B63D44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7003" y="4159063"/>
            <a:ext cx="526823" cy="526823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548A2B7D-5F22-4846-A8F8-3466D9E964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66733" y="3883309"/>
            <a:ext cx="1248229" cy="1109537"/>
          </a:xfrm>
          <a:prstGeom prst="rect">
            <a:avLst/>
          </a:prstGeom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2F3CE8D7-3513-1E48-9663-2EDAA441D5C2}"/>
              </a:ext>
            </a:extLst>
          </p:cNvPr>
          <p:cNvGrpSpPr/>
          <p:nvPr/>
        </p:nvGrpSpPr>
        <p:grpSpPr>
          <a:xfrm>
            <a:off x="962853" y="5780533"/>
            <a:ext cx="1597031" cy="494780"/>
            <a:chOff x="9415328" y="6170193"/>
            <a:chExt cx="1597031" cy="494780"/>
          </a:xfrm>
        </p:grpSpPr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32FBE557-9868-3545-AEF9-C71A02B8F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15328" y="6176482"/>
              <a:ext cx="548728" cy="487758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DC89F4A0-768E-DB41-ACCA-896664F6B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66211" y="6170193"/>
              <a:ext cx="548728" cy="487758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0790C4B6-0897-0D49-8B23-391C82F68A4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463631" y="6177215"/>
              <a:ext cx="548728" cy="487758"/>
            </a:xfrm>
            <a:prstGeom prst="rect">
              <a:avLst/>
            </a:prstGeom>
          </p:spPr>
        </p:pic>
      </p:grpSp>
      <p:pic>
        <p:nvPicPr>
          <p:cNvPr id="75" name="Graphic 74">
            <a:extLst>
              <a:ext uri="{FF2B5EF4-FFF2-40B4-BE49-F238E27FC236}">
                <a16:creationId xmlns:a16="http://schemas.microsoft.com/office/drawing/2014/main" id="{CC3D9D3E-4115-094C-A8F4-EEB374E482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1317555" y="5136867"/>
            <a:ext cx="650765" cy="867687"/>
          </a:xfrm>
          <a:prstGeom prst="rect">
            <a:avLst/>
          </a:prstGeom>
        </p:spPr>
      </p:pic>
      <p:pic>
        <p:nvPicPr>
          <p:cNvPr id="85" name="Graphic 84">
            <a:extLst>
              <a:ext uri="{FF2B5EF4-FFF2-40B4-BE49-F238E27FC236}">
                <a16:creationId xmlns:a16="http://schemas.microsoft.com/office/drawing/2014/main" id="{E8D095A5-7E89-8747-BDAE-4FA70454723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32578" y="1750607"/>
            <a:ext cx="788262" cy="81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469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54FF3A6-BEF6-D44C-929B-43BB2DD257D4}"/>
              </a:ext>
            </a:extLst>
          </p:cNvPr>
          <p:cNvSpPr txBox="1">
            <a:spLocks/>
          </p:cNvSpPr>
          <p:nvPr/>
        </p:nvSpPr>
        <p:spPr>
          <a:xfrm>
            <a:off x="962853" y="1583323"/>
            <a:ext cx="3410856" cy="141990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Ecosystem State, </a:t>
            </a:r>
            <a:r>
              <a:rPr lang="en-US" i="1" dirty="0" err="1"/>
              <a:t>s</a:t>
            </a:r>
            <a:r>
              <a:rPr lang="en-US" i="1" baseline="-25000" dirty="0" err="1"/>
              <a:t>t</a:t>
            </a:r>
            <a:endParaRPr lang="en-US" baseline="-25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C89F31B-A370-1A48-B6CE-A98D840309B2}"/>
              </a:ext>
            </a:extLst>
          </p:cNvPr>
          <p:cNvSpPr txBox="1">
            <a:spLocks/>
          </p:cNvSpPr>
          <p:nvPr/>
        </p:nvSpPr>
        <p:spPr>
          <a:xfrm>
            <a:off x="4666103" y="211183"/>
            <a:ext cx="3561478" cy="16109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Adopt/abandon</a:t>
            </a:r>
          </a:p>
          <a:p>
            <a:pPr algn="l"/>
            <a:r>
              <a:rPr lang="en-US" dirty="0"/>
              <a:t>Diversified Practices, </a:t>
            </a:r>
            <a:r>
              <a:rPr lang="en-US" i="1" dirty="0"/>
              <a:t>a</a:t>
            </a:r>
            <a:r>
              <a:rPr lang="en-US" i="1" baseline="-25000" dirty="0"/>
              <a:t>t</a:t>
            </a:r>
            <a:r>
              <a:rPr lang="en-US" dirty="0"/>
              <a:t> 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AACCE2C-C870-CE45-895E-3D630B8B6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578" y="5400061"/>
            <a:ext cx="696686" cy="557349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AEC6FEC2-5367-D34C-AED4-C0E7B63D44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7003" y="4159063"/>
            <a:ext cx="526823" cy="526823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548A2B7D-5F22-4846-A8F8-3466D9E964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66733" y="3883309"/>
            <a:ext cx="1248229" cy="1109537"/>
          </a:xfrm>
          <a:prstGeom prst="rect">
            <a:avLst/>
          </a:prstGeom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4CCC8FF6-AD83-B64E-A005-EDD6FFC1DE56}"/>
              </a:ext>
            </a:extLst>
          </p:cNvPr>
          <p:cNvGrpSpPr/>
          <p:nvPr/>
        </p:nvGrpSpPr>
        <p:grpSpPr>
          <a:xfrm>
            <a:off x="3868102" y="3497650"/>
            <a:ext cx="3814675" cy="1902411"/>
            <a:chOff x="3599898" y="4880682"/>
            <a:chExt cx="4327635" cy="1902411"/>
          </a:xfrm>
        </p:grpSpPr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DD7EDF43-4D70-134E-BAF5-0B523FF06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6399887" y="4880682"/>
              <a:ext cx="1527646" cy="1902411"/>
            </a:xfrm>
            <a:prstGeom prst="rect">
              <a:avLst/>
            </a:prstGeom>
          </p:spPr>
        </p:pic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79660CA-0F33-8945-B0CB-37B998060D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99898" y="5810665"/>
              <a:ext cx="3919662" cy="50753"/>
            </a:xfrm>
            <a:prstGeom prst="line">
              <a:avLst/>
            </a:prstGeom>
            <a:ln w="3048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F3CE8D7-3513-1E48-9663-2EDAA441D5C2}"/>
              </a:ext>
            </a:extLst>
          </p:cNvPr>
          <p:cNvGrpSpPr/>
          <p:nvPr/>
        </p:nvGrpSpPr>
        <p:grpSpPr>
          <a:xfrm>
            <a:off x="962853" y="5780533"/>
            <a:ext cx="1597031" cy="494780"/>
            <a:chOff x="9415328" y="6170193"/>
            <a:chExt cx="1597031" cy="494780"/>
          </a:xfrm>
        </p:grpSpPr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32FBE557-9868-3545-AEF9-C71A02B8F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415328" y="6176482"/>
              <a:ext cx="548728" cy="487758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DC89F4A0-768E-DB41-ACCA-896664F6B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66211" y="6170193"/>
              <a:ext cx="548728" cy="487758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0790C4B6-0897-0D49-8B23-391C82F68A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463631" y="6177215"/>
              <a:ext cx="548728" cy="487758"/>
            </a:xfrm>
            <a:prstGeom prst="rect">
              <a:avLst/>
            </a:prstGeom>
          </p:spPr>
        </p:pic>
      </p:grpSp>
      <p:pic>
        <p:nvPicPr>
          <p:cNvPr id="75" name="Graphic 74">
            <a:extLst>
              <a:ext uri="{FF2B5EF4-FFF2-40B4-BE49-F238E27FC236}">
                <a16:creationId xmlns:a16="http://schemas.microsoft.com/office/drawing/2014/main" id="{CC3D9D3E-4115-094C-A8F4-EEB374E4828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flipH="1">
            <a:off x="1317555" y="5136867"/>
            <a:ext cx="650765" cy="867687"/>
          </a:xfrm>
          <a:prstGeom prst="rect">
            <a:avLst/>
          </a:prstGeom>
        </p:spPr>
      </p:pic>
      <p:grpSp>
        <p:nvGrpSpPr>
          <p:cNvPr id="88" name="Group 87">
            <a:extLst>
              <a:ext uri="{FF2B5EF4-FFF2-40B4-BE49-F238E27FC236}">
                <a16:creationId xmlns:a16="http://schemas.microsoft.com/office/drawing/2014/main" id="{9D93C1AF-594C-634D-BA2A-67512EBBC357}"/>
              </a:ext>
            </a:extLst>
          </p:cNvPr>
          <p:cNvGrpSpPr/>
          <p:nvPr/>
        </p:nvGrpSpPr>
        <p:grpSpPr>
          <a:xfrm>
            <a:off x="4653454" y="2631513"/>
            <a:ext cx="1796185" cy="1563348"/>
            <a:chOff x="5390898" y="2497889"/>
            <a:chExt cx="1796185" cy="1563348"/>
          </a:xfrm>
        </p:grpSpPr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67D32CE2-2931-1C42-B214-0E45F9FB3C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652831" y="2778694"/>
              <a:ext cx="547953" cy="546810"/>
            </a:xfrm>
            <a:prstGeom prst="rect">
              <a:avLst/>
            </a:prstGeom>
          </p:spPr>
        </p:pic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BC18F261-EAA9-3D4E-BFDC-62B3EB7356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452166" y="3246084"/>
              <a:ext cx="734917" cy="550038"/>
            </a:xfrm>
            <a:prstGeom prst="rect">
              <a:avLst/>
            </a:prstGeom>
          </p:spPr>
        </p:pic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C41CC5B6-23A2-F54C-AADE-C2A308C810BF}"/>
                </a:ext>
              </a:extLst>
            </p:cNvPr>
            <p:cNvGrpSpPr/>
            <p:nvPr/>
          </p:nvGrpSpPr>
          <p:grpSpPr>
            <a:xfrm>
              <a:off x="5390898" y="3468290"/>
              <a:ext cx="851807" cy="592947"/>
              <a:chOff x="5717079" y="4461135"/>
              <a:chExt cx="1228440" cy="1142546"/>
            </a:xfrm>
          </p:grpSpPr>
          <p:pic>
            <p:nvPicPr>
              <p:cNvPr id="7" name="Graphic 6">
                <a:extLst>
                  <a:ext uri="{FF2B5EF4-FFF2-40B4-BE49-F238E27FC236}">
                    <a16:creationId xmlns:a16="http://schemas.microsoft.com/office/drawing/2014/main" id="{F7A7C765-9D94-5E41-803E-1F002C54E3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5910029" y="4717586"/>
                <a:ext cx="787056" cy="629644"/>
              </a:xfrm>
              <a:prstGeom prst="rect">
                <a:avLst/>
              </a:prstGeom>
            </p:spPr>
          </p:pic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DA9D1253-7C64-7B4A-BCE4-3EFEBDA0CED9}"/>
                  </a:ext>
                </a:extLst>
              </p:cNvPr>
              <p:cNvSpPr/>
              <p:nvPr/>
            </p:nvSpPr>
            <p:spPr>
              <a:xfrm>
                <a:off x="5717079" y="4461135"/>
                <a:ext cx="1228440" cy="1142546"/>
              </a:xfrm>
              <a:prstGeom prst="ellipse">
                <a:avLst/>
              </a:prstGeom>
              <a:noFill/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46353B5F-57AC-DB4C-9BED-42C6EFBDCD97}"/>
                  </a:ext>
                </a:extLst>
              </p:cNvPr>
              <p:cNvCxnSpPr>
                <a:cxnSpLocks/>
                <a:stCxn id="33" idx="7"/>
                <a:endCxn id="33" idx="3"/>
              </p:cNvCxnSpPr>
              <p:nvPr/>
            </p:nvCxnSpPr>
            <p:spPr>
              <a:xfrm flipH="1">
                <a:off x="5896980" y="4628457"/>
                <a:ext cx="868638" cy="807902"/>
              </a:xfrm>
              <a:prstGeom prst="line">
                <a:avLst/>
              </a:prstGeom>
              <a:ln w="190500">
                <a:solidFill>
                  <a:schemeClr val="tx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9" name="Graphic 48">
              <a:extLst>
                <a:ext uri="{FF2B5EF4-FFF2-40B4-BE49-F238E27FC236}">
                  <a16:creationId xmlns:a16="http://schemas.microsoft.com/office/drawing/2014/main" id="{3072389B-E428-FE47-A649-5C54DA75B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073237" y="2634431"/>
              <a:ext cx="547953" cy="54681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FBB4B028-41A9-4542-AD58-5EE51B6E1F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488823" y="2497889"/>
              <a:ext cx="547953" cy="546810"/>
            </a:xfrm>
            <a:prstGeom prst="rect">
              <a:avLst/>
            </a:prstGeom>
          </p:spPr>
        </p:pic>
      </p:grpSp>
      <p:pic>
        <p:nvPicPr>
          <p:cNvPr id="82" name="Graphic 81">
            <a:extLst>
              <a:ext uri="{FF2B5EF4-FFF2-40B4-BE49-F238E27FC236}">
                <a16:creationId xmlns:a16="http://schemas.microsoft.com/office/drawing/2014/main" id="{AB06B974-5B98-CA43-B3F6-1C2C5A8866F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623059" y="476068"/>
            <a:ext cx="900630" cy="720504"/>
          </a:xfrm>
          <a:prstGeom prst="rect">
            <a:avLst/>
          </a:prstGeom>
        </p:spPr>
      </p:pic>
      <p:pic>
        <p:nvPicPr>
          <p:cNvPr id="85" name="Graphic 84">
            <a:extLst>
              <a:ext uri="{FF2B5EF4-FFF2-40B4-BE49-F238E27FC236}">
                <a16:creationId xmlns:a16="http://schemas.microsoft.com/office/drawing/2014/main" id="{E8D095A5-7E89-8747-BDAE-4FA70454723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32578" y="1750607"/>
            <a:ext cx="788262" cy="81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793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54FF3A6-BEF6-D44C-929B-43BB2DD257D4}"/>
              </a:ext>
            </a:extLst>
          </p:cNvPr>
          <p:cNvSpPr txBox="1">
            <a:spLocks/>
          </p:cNvSpPr>
          <p:nvPr/>
        </p:nvSpPr>
        <p:spPr>
          <a:xfrm>
            <a:off x="962853" y="1583323"/>
            <a:ext cx="3410856" cy="141990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Ecosystem State, </a:t>
            </a:r>
            <a:r>
              <a:rPr lang="en-US" i="1" dirty="0" err="1"/>
              <a:t>s</a:t>
            </a:r>
            <a:r>
              <a:rPr lang="en-US" i="1" baseline="-25000" dirty="0" err="1"/>
              <a:t>t</a:t>
            </a:r>
            <a:endParaRPr lang="en-US" baseline="-25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C89F31B-A370-1A48-B6CE-A98D840309B2}"/>
              </a:ext>
            </a:extLst>
          </p:cNvPr>
          <p:cNvSpPr txBox="1">
            <a:spLocks/>
          </p:cNvSpPr>
          <p:nvPr/>
        </p:nvSpPr>
        <p:spPr>
          <a:xfrm>
            <a:off x="4666103" y="211183"/>
            <a:ext cx="3561478" cy="16109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Adopt/abandon</a:t>
            </a:r>
          </a:p>
          <a:p>
            <a:pPr algn="l"/>
            <a:r>
              <a:rPr lang="en-US" dirty="0"/>
              <a:t>Diversified Practices, </a:t>
            </a:r>
            <a:r>
              <a:rPr lang="en-US" i="1" dirty="0"/>
              <a:t>a</a:t>
            </a:r>
            <a:r>
              <a:rPr lang="en-US" i="1" baseline="-25000" dirty="0"/>
              <a:t>t</a:t>
            </a:r>
            <a:r>
              <a:rPr lang="en-US" dirty="0"/>
              <a:t> 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AACCE2C-C870-CE45-895E-3D630B8B6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578" y="5400061"/>
            <a:ext cx="696686" cy="557349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AEC6FEC2-5367-D34C-AED4-C0E7B63D44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7003" y="4159063"/>
            <a:ext cx="526823" cy="526823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548A2B7D-5F22-4846-A8F8-3466D9E964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66733" y="3883309"/>
            <a:ext cx="1248229" cy="1109537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514A834F-1F7C-0A42-9C2A-8D8C035F87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182780" y="5529523"/>
            <a:ext cx="580572" cy="516064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A6FB5A37-7377-E04A-8639-D77776AC76C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71678" y="5996577"/>
            <a:ext cx="728887" cy="647900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0FD039B7-42F1-3642-803F-FF906ADFFC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21255" y="3692392"/>
            <a:ext cx="1248229" cy="1109537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0DE63D86-91A3-1049-BC8B-21EA9DDC4F5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53182" y="4020487"/>
            <a:ext cx="790235" cy="1053646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88F3037C-34E2-BE48-AD3E-F02B59BADC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26050" y="5611789"/>
            <a:ext cx="651488" cy="579100"/>
          </a:xfrm>
          <a:prstGeom prst="rect">
            <a:avLst/>
          </a:prstGeom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4CCC8FF6-AD83-B64E-A005-EDD6FFC1DE56}"/>
              </a:ext>
            </a:extLst>
          </p:cNvPr>
          <p:cNvGrpSpPr/>
          <p:nvPr/>
        </p:nvGrpSpPr>
        <p:grpSpPr>
          <a:xfrm>
            <a:off x="3868102" y="3497650"/>
            <a:ext cx="3814675" cy="1902411"/>
            <a:chOff x="3599898" y="4880682"/>
            <a:chExt cx="4327635" cy="1902411"/>
          </a:xfrm>
        </p:grpSpPr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DD7EDF43-4D70-134E-BAF5-0B523FF06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 flipH="1">
              <a:off x="6399887" y="4880682"/>
              <a:ext cx="1527646" cy="1902411"/>
            </a:xfrm>
            <a:prstGeom prst="rect">
              <a:avLst/>
            </a:prstGeom>
          </p:spPr>
        </p:pic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79660CA-0F33-8945-B0CB-37B998060D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99898" y="5810665"/>
              <a:ext cx="3919662" cy="50753"/>
            </a:xfrm>
            <a:prstGeom prst="line">
              <a:avLst/>
            </a:prstGeom>
            <a:ln w="3048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3681787-8EA1-384B-9E6D-9D92A160E513}"/>
              </a:ext>
            </a:extLst>
          </p:cNvPr>
          <p:cNvGrpSpPr/>
          <p:nvPr/>
        </p:nvGrpSpPr>
        <p:grpSpPr>
          <a:xfrm>
            <a:off x="9113080" y="4892988"/>
            <a:ext cx="1939897" cy="1138446"/>
            <a:chOff x="3821320" y="5238072"/>
            <a:chExt cx="1939897" cy="1138446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63F98B1B-F723-794A-BEB5-DBEB188FE0B9}"/>
                </a:ext>
              </a:extLst>
            </p:cNvPr>
            <p:cNvGrpSpPr/>
            <p:nvPr/>
          </p:nvGrpSpPr>
          <p:grpSpPr>
            <a:xfrm>
              <a:off x="4086855" y="5881738"/>
              <a:ext cx="1597031" cy="494780"/>
              <a:chOff x="9415328" y="6170193"/>
              <a:chExt cx="1597031" cy="494780"/>
            </a:xfrm>
          </p:grpSpPr>
          <p:pic>
            <p:nvPicPr>
              <p:cNvPr id="64" name="Graphic 63">
                <a:extLst>
                  <a:ext uri="{FF2B5EF4-FFF2-40B4-BE49-F238E27FC236}">
                    <a16:creationId xmlns:a16="http://schemas.microsoft.com/office/drawing/2014/main" id="{A697A90F-244E-7C4A-9948-82F7A5BBB2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9415328" y="6176482"/>
                <a:ext cx="548728" cy="487758"/>
              </a:xfrm>
              <a:prstGeom prst="rect">
                <a:avLst/>
              </a:prstGeom>
            </p:spPr>
          </p:pic>
          <p:pic>
            <p:nvPicPr>
              <p:cNvPr id="65" name="Graphic 64">
                <a:extLst>
                  <a:ext uri="{FF2B5EF4-FFF2-40B4-BE49-F238E27FC236}">
                    <a16:creationId xmlns:a16="http://schemas.microsoft.com/office/drawing/2014/main" id="{3512EEB7-DFD8-BD4C-977E-0BDCE91A4B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9966211" y="6170193"/>
                <a:ext cx="548728" cy="487758"/>
              </a:xfrm>
              <a:prstGeom prst="rect">
                <a:avLst/>
              </a:prstGeom>
            </p:spPr>
          </p:pic>
          <p:pic>
            <p:nvPicPr>
              <p:cNvPr id="66" name="Graphic 65">
                <a:extLst>
                  <a:ext uri="{FF2B5EF4-FFF2-40B4-BE49-F238E27FC236}">
                    <a16:creationId xmlns:a16="http://schemas.microsoft.com/office/drawing/2014/main" id="{721C25DB-2819-9048-A2DA-A939F552D3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10463631" y="6177215"/>
                <a:ext cx="548728" cy="487758"/>
              </a:xfrm>
              <a:prstGeom prst="rect">
                <a:avLst/>
              </a:prstGeom>
            </p:spPr>
          </p:pic>
        </p:grpSp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7065191A-CCCA-084C-A12B-864913AE54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 flipH="1">
              <a:off x="4441557" y="5238072"/>
              <a:ext cx="650765" cy="867687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CAF0B06F-DEA9-7D41-99EB-DAA895A2B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 flipH="1">
              <a:off x="3821320" y="5249373"/>
              <a:ext cx="650765" cy="867687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720C3011-348F-8040-8BEC-3A031AA1F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 flipH="1">
              <a:off x="5110452" y="5249372"/>
              <a:ext cx="650765" cy="867687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F3CE8D7-3513-1E48-9663-2EDAA441D5C2}"/>
              </a:ext>
            </a:extLst>
          </p:cNvPr>
          <p:cNvGrpSpPr/>
          <p:nvPr/>
        </p:nvGrpSpPr>
        <p:grpSpPr>
          <a:xfrm>
            <a:off x="962853" y="5780533"/>
            <a:ext cx="1597031" cy="494780"/>
            <a:chOff x="9415328" y="6170193"/>
            <a:chExt cx="1597031" cy="494780"/>
          </a:xfrm>
        </p:grpSpPr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32FBE557-9868-3545-AEF9-C71A02B8F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415328" y="6176482"/>
              <a:ext cx="548728" cy="487758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DC89F4A0-768E-DB41-ACCA-896664F6B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966211" y="6170193"/>
              <a:ext cx="548728" cy="487758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0790C4B6-0897-0D49-8B23-391C82F68A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0463631" y="6177215"/>
              <a:ext cx="548728" cy="487758"/>
            </a:xfrm>
            <a:prstGeom prst="rect">
              <a:avLst/>
            </a:prstGeom>
          </p:spPr>
        </p:pic>
      </p:grpSp>
      <p:pic>
        <p:nvPicPr>
          <p:cNvPr id="75" name="Graphic 74">
            <a:extLst>
              <a:ext uri="{FF2B5EF4-FFF2-40B4-BE49-F238E27FC236}">
                <a16:creationId xmlns:a16="http://schemas.microsoft.com/office/drawing/2014/main" id="{CC3D9D3E-4115-094C-A8F4-EEB374E4828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flipH="1">
            <a:off x="1317555" y="5136867"/>
            <a:ext cx="650765" cy="867687"/>
          </a:xfrm>
          <a:prstGeom prst="rect">
            <a:avLst/>
          </a:prstGeom>
        </p:spPr>
      </p:pic>
      <p:pic>
        <p:nvPicPr>
          <p:cNvPr id="79" name="Graphic 78">
            <a:extLst>
              <a:ext uri="{FF2B5EF4-FFF2-40B4-BE49-F238E27FC236}">
                <a16:creationId xmlns:a16="http://schemas.microsoft.com/office/drawing/2014/main" id="{F3554FB6-3E59-C441-A1E0-1BC02551427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992896" y="4605765"/>
            <a:ext cx="790235" cy="1053646"/>
          </a:xfrm>
          <a:prstGeom prst="rect">
            <a:avLst/>
          </a:prstGeom>
        </p:spPr>
      </p:pic>
      <p:grpSp>
        <p:nvGrpSpPr>
          <p:cNvPr id="88" name="Group 87">
            <a:extLst>
              <a:ext uri="{FF2B5EF4-FFF2-40B4-BE49-F238E27FC236}">
                <a16:creationId xmlns:a16="http://schemas.microsoft.com/office/drawing/2014/main" id="{9D93C1AF-594C-634D-BA2A-67512EBBC357}"/>
              </a:ext>
            </a:extLst>
          </p:cNvPr>
          <p:cNvGrpSpPr/>
          <p:nvPr/>
        </p:nvGrpSpPr>
        <p:grpSpPr>
          <a:xfrm>
            <a:off x="4653454" y="2631513"/>
            <a:ext cx="1796185" cy="1563348"/>
            <a:chOff x="5390898" y="2497889"/>
            <a:chExt cx="1796185" cy="1563348"/>
          </a:xfrm>
        </p:grpSpPr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67D32CE2-2931-1C42-B214-0E45F9FB3C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652831" y="2778694"/>
              <a:ext cx="547953" cy="546810"/>
            </a:xfrm>
            <a:prstGeom prst="rect">
              <a:avLst/>
            </a:prstGeom>
          </p:spPr>
        </p:pic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BC18F261-EAA9-3D4E-BFDC-62B3EB7356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452166" y="3246084"/>
              <a:ext cx="734917" cy="550038"/>
            </a:xfrm>
            <a:prstGeom prst="rect">
              <a:avLst/>
            </a:prstGeom>
          </p:spPr>
        </p:pic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C41CC5B6-23A2-F54C-AADE-C2A308C810BF}"/>
                </a:ext>
              </a:extLst>
            </p:cNvPr>
            <p:cNvGrpSpPr/>
            <p:nvPr/>
          </p:nvGrpSpPr>
          <p:grpSpPr>
            <a:xfrm>
              <a:off x="5390898" y="3468290"/>
              <a:ext cx="851807" cy="592947"/>
              <a:chOff x="5717079" y="4461135"/>
              <a:chExt cx="1228440" cy="1142546"/>
            </a:xfrm>
          </p:grpSpPr>
          <p:pic>
            <p:nvPicPr>
              <p:cNvPr id="7" name="Graphic 6">
                <a:extLst>
                  <a:ext uri="{FF2B5EF4-FFF2-40B4-BE49-F238E27FC236}">
                    <a16:creationId xmlns:a16="http://schemas.microsoft.com/office/drawing/2014/main" id="{F7A7C765-9D94-5E41-803E-1F002C54E3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5910029" y="4717586"/>
                <a:ext cx="787056" cy="629644"/>
              </a:xfrm>
              <a:prstGeom prst="rect">
                <a:avLst/>
              </a:prstGeom>
            </p:spPr>
          </p:pic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DA9D1253-7C64-7B4A-BCE4-3EFEBDA0CED9}"/>
                  </a:ext>
                </a:extLst>
              </p:cNvPr>
              <p:cNvSpPr/>
              <p:nvPr/>
            </p:nvSpPr>
            <p:spPr>
              <a:xfrm>
                <a:off x="5717079" y="4461135"/>
                <a:ext cx="1228440" cy="1142546"/>
              </a:xfrm>
              <a:prstGeom prst="ellipse">
                <a:avLst/>
              </a:prstGeom>
              <a:noFill/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46353B5F-57AC-DB4C-9BED-42C6EFBDCD97}"/>
                  </a:ext>
                </a:extLst>
              </p:cNvPr>
              <p:cNvCxnSpPr>
                <a:cxnSpLocks/>
                <a:stCxn id="33" idx="7"/>
                <a:endCxn id="33" idx="3"/>
              </p:cNvCxnSpPr>
              <p:nvPr/>
            </p:nvCxnSpPr>
            <p:spPr>
              <a:xfrm flipH="1">
                <a:off x="5896980" y="4628457"/>
                <a:ext cx="868638" cy="807902"/>
              </a:xfrm>
              <a:prstGeom prst="line">
                <a:avLst/>
              </a:prstGeom>
              <a:ln w="190500">
                <a:solidFill>
                  <a:schemeClr val="tx1">
                    <a:alpha val="6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9" name="Graphic 48">
              <a:extLst>
                <a:ext uri="{FF2B5EF4-FFF2-40B4-BE49-F238E27FC236}">
                  <a16:creationId xmlns:a16="http://schemas.microsoft.com/office/drawing/2014/main" id="{3072389B-E428-FE47-A649-5C54DA75B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073237" y="2634431"/>
              <a:ext cx="547953" cy="54681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FBB4B028-41A9-4542-AD58-5EE51B6E1F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488823" y="2497889"/>
              <a:ext cx="547953" cy="546810"/>
            </a:xfrm>
            <a:prstGeom prst="rect">
              <a:avLst/>
            </a:prstGeom>
          </p:spPr>
        </p:pic>
      </p:grpSp>
      <p:pic>
        <p:nvPicPr>
          <p:cNvPr id="80" name="Graphic 79">
            <a:extLst>
              <a:ext uri="{FF2B5EF4-FFF2-40B4-BE49-F238E27FC236}">
                <a16:creationId xmlns:a16="http://schemas.microsoft.com/office/drawing/2014/main" id="{5DF192E9-EB4F-E04E-8416-FB3B2B04B1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72022" y="3883087"/>
            <a:ext cx="548008" cy="410149"/>
          </a:xfrm>
          <a:prstGeom prst="rect">
            <a:avLst/>
          </a:prstGeom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AB06B974-5B98-CA43-B3F6-1C2C5A8866F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623059" y="476068"/>
            <a:ext cx="900630" cy="720504"/>
          </a:xfrm>
          <a:prstGeom prst="rect">
            <a:avLst/>
          </a:prstGeom>
        </p:spPr>
      </p:pic>
      <p:pic>
        <p:nvPicPr>
          <p:cNvPr id="85" name="Graphic 84">
            <a:extLst>
              <a:ext uri="{FF2B5EF4-FFF2-40B4-BE49-F238E27FC236}">
                <a16:creationId xmlns:a16="http://schemas.microsoft.com/office/drawing/2014/main" id="{E8D095A5-7E89-8747-BDAE-4FA70454723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32578" y="1750607"/>
            <a:ext cx="788262" cy="813690"/>
          </a:xfrm>
          <a:prstGeom prst="rect">
            <a:avLst/>
          </a:prstGeom>
        </p:spPr>
      </p:pic>
      <p:sp>
        <p:nvSpPr>
          <p:cNvPr id="89" name="Title 1">
            <a:extLst>
              <a:ext uri="{FF2B5EF4-FFF2-40B4-BE49-F238E27FC236}">
                <a16:creationId xmlns:a16="http://schemas.microsoft.com/office/drawing/2014/main" id="{F11FDC81-8680-B743-BC0F-81ECD0E3E2C4}"/>
              </a:ext>
            </a:extLst>
          </p:cNvPr>
          <p:cNvSpPr txBox="1">
            <a:spLocks/>
          </p:cNvSpPr>
          <p:nvPr/>
        </p:nvSpPr>
        <p:spPr>
          <a:xfrm>
            <a:off x="9022166" y="1552688"/>
            <a:ext cx="3410856" cy="141990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Ecosystem State, </a:t>
            </a:r>
            <a:r>
              <a:rPr lang="en-US" i="1" dirty="0"/>
              <a:t>s</a:t>
            </a:r>
            <a:r>
              <a:rPr lang="en-US" i="1" baseline="-25000" dirty="0"/>
              <a:t>t</a:t>
            </a:r>
            <a:r>
              <a:rPr lang="en-US" baseline="-25000" dirty="0"/>
              <a:t>+1</a:t>
            </a:r>
          </a:p>
        </p:txBody>
      </p:sp>
      <p:pic>
        <p:nvPicPr>
          <p:cNvPr id="90" name="Graphic 89">
            <a:extLst>
              <a:ext uri="{FF2B5EF4-FFF2-40B4-BE49-F238E27FC236}">
                <a16:creationId xmlns:a16="http://schemas.microsoft.com/office/drawing/2014/main" id="{B47F0D45-670A-4F4D-9D5A-3794FD15985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8060037" y="1660508"/>
            <a:ext cx="788262" cy="81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66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F6D13C0-850D-A847-8B6A-85CD39281F42}"/>
              </a:ext>
            </a:extLst>
          </p:cNvPr>
          <p:cNvGrpSpPr/>
          <p:nvPr/>
        </p:nvGrpSpPr>
        <p:grpSpPr>
          <a:xfrm>
            <a:off x="1814231" y="2579714"/>
            <a:ext cx="2346573" cy="1917934"/>
            <a:chOff x="3678314" y="-79870"/>
            <a:chExt cx="4903024" cy="5479931"/>
          </a:xfrm>
        </p:grpSpPr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DC89F31B-A370-1A48-B6CE-A98D840309B2}"/>
                </a:ext>
              </a:extLst>
            </p:cNvPr>
            <p:cNvSpPr txBox="1">
              <a:spLocks/>
            </p:cNvSpPr>
            <p:nvPr/>
          </p:nvSpPr>
          <p:spPr>
            <a:xfrm>
              <a:off x="4771386" y="-79870"/>
              <a:ext cx="3809952" cy="195770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00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000" dirty="0"/>
                <a:t>Adopt/abandon</a:t>
              </a:r>
            </a:p>
            <a:p>
              <a:pPr algn="l"/>
              <a:r>
                <a:rPr lang="en-US" sz="2000" dirty="0">
                  <a:latin typeface="+mn-lt"/>
                </a:rPr>
                <a:t>Diversified</a:t>
              </a:r>
              <a:r>
                <a:rPr lang="en-US" sz="2000" dirty="0"/>
                <a:t> Practices, </a:t>
              </a:r>
              <a:r>
                <a:rPr lang="en-US" sz="2000" i="1" dirty="0"/>
                <a:t>a</a:t>
              </a:r>
              <a:r>
                <a:rPr lang="en-US" sz="2000" i="1" baseline="-25000" dirty="0"/>
                <a:t>t</a:t>
              </a:r>
              <a:r>
                <a:rPr lang="en-US" sz="2000" dirty="0"/>
                <a:t> 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4CCC8FF6-AD83-B64E-A005-EDD6FFC1DE56}"/>
                </a:ext>
              </a:extLst>
            </p:cNvPr>
            <p:cNvGrpSpPr/>
            <p:nvPr/>
          </p:nvGrpSpPr>
          <p:grpSpPr>
            <a:xfrm>
              <a:off x="3868102" y="3497650"/>
              <a:ext cx="3814675" cy="1902411"/>
              <a:chOff x="3599898" y="4880682"/>
              <a:chExt cx="4327635" cy="1902411"/>
            </a:xfrm>
          </p:grpSpPr>
          <p:pic>
            <p:nvPicPr>
              <p:cNvPr id="53" name="Graphic 52">
                <a:extLst>
                  <a:ext uri="{FF2B5EF4-FFF2-40B4-BE49-F238E27FC236}">
                    <a16:creationId xmlns:a16="http://schemas.microsoft.com/office/drawing/2014/main" id="{DD7EDF43-4D70-134E-BAF5-0B523FF06D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flipH="1">
                <a:off x="6399887" y="4880682"/>
                <a:ext cx="1527646" cy="1902411"/>
              </a:xfrm>
              <a:prstGeom prst="rect">
                <a:avLst/>
              </a:prstGeom>
            </p:spPr>
          </p:pic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179660CA-0F33-8945-B0CB-37B998060D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99898" y="5810665"/>
                <a:ext cx="3919662" cy="50753"/>
              </a:xfrm>
              <a:prstGeom prst="line">
                <a:avLst/>
              </a:prstGeom>
              <a:ln w="1270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9D93C1AF-594C-634D-BA2A-67512EBBC357}"/>
                </a:ext>
              </a:extLst>
            </p:cNvPr>
            <p:cNvGrpSpPr/>
            <p:nvPr/>
          </p:nvGrpSpPr>
          <p:grpSpPr>
            <a:xfrm>
              <a:off x="4653454" y="2631513"/>
              <a:ext cx="1796185" cy="1563348"/>
              <a:chOff x="5390898" y="2497889"/>
              <a:chExt cx="1796185" cy="1563348"/>
            </a:xfrm>
          </p:grpSpPr>
          <p:pic>
            <p:nvPicPr>
              <p:cNvPr id="27" name="Graphic 26">
                <a:extLst>
                  <a:ext uri="{FF2B5EF4-FFF2-40B4-BE49-F238E27FC236}">
                    <a16:creationId xmlns:a16="http://schemas.microsoft.com/office/drawing/2014/main" id="{67D32CE2-2931-1C42-B214-0E45F9FB3C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52831" y="2778694"/>
                <a:ext cx="547953" cy="546810"/>
              </a:xfrm>
              <a:prstGeom prst="rect">
                <a:avLst/>
              </a:prstGeom>
            </p:spPr>
          </p:pic>
          <p:pic>
            <p:nvPicPr>
              <p:cNvPr id="31" name="Graphic 30">
                <a:extLst>
                  <a:ext uri="{FF2B5EF4-FFF2-40B4-BE49-F238E27FC236}">
                    <a16:creationId xmlns:a16="http://schemas.microsoft.com/office/drawing/2014/main" id="{BC18F261-EAA9-3D4E-BFDC-62B3EB7356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452166" y="3246084"/>
                <a:ext cx="734917" cy="550038"/>
              </a:xfrm>
              <a:prstGeom prst="rect">
                <a:avLst/>
              </a:prstGeom>
            </p:spPr>
          </p:pic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C41CC5B6-23A2-F54C-AADE-C2A308C810BF}"/>
                  </a:ext>
                </a:extLst>
              </p:cNvPr>
              <p:cNvGrpSpPr/>
              <p:nvPr/>
            </p:nvGrpSpPr>
            <p:grpSpPr>
              <a:xfrm>
                <a:off x="5390898" y="3468290"/>
                <a:ext cx="851807" cy="592947"/>
                <a:chOff x="5717079" y="4461135"/>
                <a:chExt cx="1228440" cy="1142546"/>
              </a:xfrm>
            </p:grpSpPr>
            <p:pic>
              <p:nvPicPr>
                <p:cNvPr id="7" name="Graphic 6">
                  <a:extLst>
                    <a:ext uri="{FF2B5EF4-FFF2-40B4-BE49-F238E27FC236}">
                      <a16:creationId xmlns:a16="http://schemas.microsoft.com/office/drawing/2014/main" id="{F7A7C765-9D94-5E41-803E-1F002C54E3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10029" y="4717586"/>
                  <a:ext cx="787056" cy="629644"/>
                </a:xfrm>
                <a:prstGeom prst="rect">
                  <a:avLst/>
                </a:prstGeom>
              </p:spPr>
            </p:pic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DA9D1253-7C64-7B4A-BCE4-3EFEBDA0CED9}"/>
                    </a:ext>
                  </a:extLst>
                </p:cNvPr>
                <p:cNvSpPr/>
                <p:nvPr/>
              </p:nvSpPr>
              <p:spPr>
                <a:xfrm>
                  <a:off x="5717079" y="4461135"/>
                  <a:ext cx="1228440" cy="1142546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46353B5F-57AC-DB4C-9BED-42C6EFBDCD97}"/>
                    </a:ext>
                  </a:extLst>
                </p:cNvPr>
                <p:cNvCxnSpPr>
                  <a:cxnSpLocks/>
                  <a:stCxn id="33" idx="7"/>
                  <a:endCxn id="33" idx="3"/>
                </p:cNvCxnSpPr>
                <p:nvPr/>
              </p:nvCxnSpPr>
              <p:spPr>
                <a:xfrm flipH="1">
                  <a:off x="5896980" y="4628457"/>
                  <a:ext cx="868638" cy="807902"/>
                </a:xfrm>
                <a:prstGeom prst="line">
                  <a:avLst/>
                </a:prstGeom>
                <a:ln w="63500">
                  <a:solidFill>
                    <a:schemeClr val="tx1">
                      <a:alpha val="63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49" name="Graphic 48">
                <a:extLst>
                  <a:ext uri="{FF2B5EF4-FFF2-40B4-BE49-F238E27FC236}">
                    <a16:creationId xmlns:a16="http://schemas.microsoft.com/office/drawing/2014/main" id="{3072389B-E428-FE47-A649-5C54DA75B3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073237" y="2634431"/>
                <a:ext cx="547953" cy="546810"/>
              </a:xfrm>
              <a:prstGeom prst="rect">
                <a:avLst/>
              </a:prstGeom>
            </p:spPr>
          </p:pic>
          <p:pic>
            <p:nvPicPr>
              <p:cNvPr id="50" name="Graphic 49">
                <a:extLst>
                  <a:ext uri="{FF2B5EF4-FFF2-40B4-BE49-F238E27FC236}">
                    <a16:creationId xmlns:a16="http://schemas.microsoft.com/office/drawing/2014/main" id="{FBB4B028-41A9-4542-AD58-5EE51B6E1F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488823" y="2497889"/>
                <a:ext cx="547953" cy="546810"/>
              </a:xfrm>
              <a:prstGeom prst="rect">
                <a:avLst/>
              </a:prstGeom>
            </p:spPr>
          </p:pic>
        </p:grpSp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AB06B974-5B98-CA43-B3F6-1C2C5A886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678314" y="65473"/>
              <a:ext cx="1175350" cy="1407782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297B638-FD5B-C243-B739-2D9356895565}"/>
              </a:ext>
            </a:extLst>
          </p:cNvPr>
          <p:cNvGrpSpPr/>
          <p:nvPr/>
        </p:nvGrpSpPr>
        <p:grpSpPr>
          <a:xfrm>
            <a:off x="234178" y="2561863"/>
            <a:ext cx="1723887" cy="1875090"/>
            <a:chOff x="132578" y="1583323"/>
            <a:chExt cx="4241131" cy="4691990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B54FF3A6-BEF6-D44C-929B-43BB2DD257D4}"/>
                </a:ext>
              </a:extLst>
            </p:cNvPr>
            <p:cNvSpPr txBox="1">
              <a:spLocks/>
            </p:cNvSpPr>
            <p:nvPr/>
          </p:nvSpPr>
          <p:spPr>
            <a:xfrm>
              <a:off x="962853" y="1583323"/>
              <a:ext cx="3410856" cy="141990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0000" lnSpcReduction="1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000" dirty="0">
                  <a:latin typeface="+mn-lt"/>
                </a:rPr>
                <a:t>Ecosystem State, </a:t>
              </a:r>
              <a:r>
                <a:rPr lang="en-US" sz="2000" i="1" dirty="0" err="1">
                  <a:latin typeface="+mn-lt"/>
                </a:rPr>
                <a:t>s</a:t>
              </a:r>
              <a:r>
                <a:rPr lang="en-US" sz="2000" i="1" baseline="-25000" dirty="0" err="1">
                  <a:latin typeface="+mn-lt"/>
                </a:rPr>
                <a:t>t</a:t>
              </a:r>
              <a:endParaRPr lang="en-US" sz="2000" baseline="-25000" dirty="0">
                <a:latin typeface="+mn-lt"/>
              </a:endParaRPr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8AACCE2C-C870-CE45-895E-3D630B8B6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2578" y="5400061"/>
              <a:ext cx="696686" cy="557349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AEC6FEC2-5367-D34C-AED4-C0E7B63D4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37003" y="4159063"/>
              <a:ext cx="526823" cy="526823"/>
            </a:xfrm>
            <a:prstGeom prst="rect">
              <a:avLst/>
            </a:prstGeom>
          </p:spPr>
        </p:pic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548A2B7D-5F22-4846-A8F8-3466D9E964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966733" y="3883309"/>
              <a:ext cx="1248229" cy="1109537"/>
            </a:xfrm>
            <a:prstGeom prst="rect">
              <a:avLst/>
            </a:prstGeom>
          </p:spPr>
        </p:pic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2F3CE8D7-3513-1E48-9663-2EDAA441D5C2}"/>
                </a:ext>
              </a:extLst>
            </p:cNvPr>
            <p:cNvGrpSpPr/>
            <p:nvPr/>
          </p:nvGrpSpPr>
          <p:grpSpPr>
            <a:xfrm>
              <a:off x="962853" y="5780533"/>
              <a:ext cx="1597031" cy="494780"/>
              <a:chOff x="9415328" y="6170193"/>
              <a:chExt cx="1597031" cy="494780"/>
            </a:xfrm>
          </p:grpSpPr>
          <p:pic>
            <p:nvPicPr>
              <p:cNvPr id="72" name="Graphic 71">
                <a:extLst>
                  <a:ext uri="{FF2B5EF4-FFF2-40B4-BE49-F238E27FC236}">
                    <a16:creationId xmlns:a16="http://schemas.microsoft.com/office/drawing/2014/main" id="{32FBE557-9868-3545-AEF9-C71A02B8F6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9415328" y="6176482"/>
                <a:ext cx="548728" cy="487758"/>
              </a:xfrm>
              <a:prstGeom prst="rect">
                <a:avLst/>
              </a:prstGeom>
            </p:spPr>
          </p:pic>
          <p:pic>
            <p:nvPicPr>
              <p:cNvPr id="73" name="Graphic 72">
                <a:extLst>
                  <a:ext uri="{FF2B5EF4-FFF2-40B4-BE49-F238E27FC236}">
                    <a16:creationId xmlns:a16="http://schemas.microsoft.com/office/drawing/2014/main" id="{DC89F4A0-768E-DB41-ACCA-896664F6B1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9966211" y="6170193"/>
                <a:ext cx="548728" cy="487758"/>
              </a:xfrm>
              <a:prstGeom prst="rect">
                <a:avLst/>
              </a:prstGeom>
            </p:spPr>
          </p:pic>
          <p:pic>
            <p:nvPicPr>
              <p:cNvPr id="74" name="Graphic 73">
                <a:extLst>
                  <a:ext uri="{FF2B5EF4-FFF2-40B4-BE49-F238E27FC236}">
                    <a16:creationId xmlns:a16="http://schemas.microsoft.com/office/drawing/2014/main" id="{0790C4B6-0897-0D49-8B23-391C82F68A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10463631" y="6177215"/>
                <a:ext cx="548728" cy="487758"/>
              </a:xfrm>
              <a:prstGeom prst="rect">
                <a:avLst/>
              </a:prstGeom>
            </p:spPr>
          </p:pic>
        </p:grpSp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CC3D9D3E-4115-094C-A8F4-EEB374E482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 flipH="1">
              <a:off x="1317555" y="5136867"/>
              <a:ext cx="650765" cy="867687"/>
            </a:xfrm>
            <a:prstGeom prst="rect">
              <a:avLst/>
            </a:prstGeom>
          </p:spPr>
        </p:pic>
        <p:pic>
          <p:nvPicPr>
            <p:cNvPr id="85" name="Graphic 84">
              <a:extLst>
                <a:ext uri="{FF2B5EF4-FFF2-40B4-BE49-F238E27FC236}">
                  <a16:creationId xmlns:a16="http://schemas.microsoft.com/office/drawing/2014/main" id="{E8D095A5-7E89-8747-BDAE-4FA704547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132578" y="1750607"/>
              <a:ext cx="788262" cy="81369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209EFD7-7FF8-104B-B14D-12C48CF21A3D}"/>
              </a:ext>
            </a:extLst>
          </p:cNvPr>
          <p:cNvGrpSpPr/>
          <p:nvPr/>
        </p:nvGrpSpPr>
        <p:grpSpPr>
          <a:xfrm>
            <a:off x="4340983" y="2464982"/>
            <a:ext cx="1874445" cy="2252479"/>
            <a:chOff x="7972022" y="1660508"/>
            <a:chExt cx="3791330" cy="4983969"/>
          </a:xfrm>
        </p:grpSpPr>
        <p:pic>
          <p:nvPicPr>
            <p:cNvPr id="42" name="Graphic 41">
              <a:extLst>
                <a:ext uri="{FF2B5EF4-FFF2-40B4-BE49-F238E27FC236}">
                  <a16:creationId xmlns:a16="http://schemas.microsoft.com/office/drawing/2014/main" id="{514A834F-1F7C-0A42-9C2A-8D8C035F87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11182780" y="5529523"/>
              <a:ext cx="580572" cy="516064"/>
            </a:xfrm>
            <a:prstGeom prst="rect">
              <a:avLst/>
            </a:prstGeom>
          </p:spPr>
        </p:pic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A6FB5A37-7377-E04A-8639-D77776AC7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9271678" y="5996577"/>
              <a:ext cx="728887" cy="647900"/>
            </a:xfrm>
            <a:prstGeom prst="rect">
              <a:avLst/>
            </a:prstGeom>
          </p:spPr>
        </p:pic>
        <p:pic>
          <p:nvPicPr>
            <p:cNvPr id="45" name="Graphic 44">
              <a:extLst>
                <a:ext uri="{FF2B5EF4-FFF2-40B4-BE49-F238E27FC236}">
                  <a16:creationId xmlns:a16="http://schemas.microsoft.com/office/drawing/2014/main" id="{0FD039B7-42F1-3642-803F-FF906ADFF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0421255" y="3692392"/>
              <a:ext cx="1248229" cy="1109537"/>
            </a:xfrm>
            <a:prstGeom prst="rect">
              <a:avLst/>
            </a:prstGeom>
          </p:spPr>
        </p:pic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0DE63D86-91A3-1049-BC8B-21EA9DDC4F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453182" y="4020487"/>
              <a:ext cx="790235" cy="1053646"/>
            </a:xfrm>
            <a:prstGeom prst="rect">
              <a:avLst/>
            </a:prstGeom>
          </p:spPr>
        </p:pic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88F3037C-34E2-BE48-AD3E-F02B59BAD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8726050" y="5611789"/>
              <a:ext cx="651488" cy="579100"/>
            </a:xfrm>
            <a:prstGeom prst="rect">
              <a:avLst/>
            </a:prstGeom>
          </p:spPr>
        </p:pic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D3681787-8EA1-384B-9E6D-9D92A160E513}"/>
                </a:ext>
              </a:extLst>
            </p:cNvPr>
            <p:cNvGrpSpPr/>
            <p:nvPr/>
          </p:nvGrpSpPr>
          <p:grpSpPr>
            <a:xfrm>
              <a:off x="9113080" y="4892988"/>
              <a:ext cx="1939897" cy="1138446"/>
              <a:chOff x="3821320" y="5238072"/>
              <a:chExt cx="1939897" cy="1138446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63F98B1B-F723-794A-BEB5-DBEB188FE0B9}"/>
                  </a:ext>
                </a:extLst>
              </p:cNvPr>
              <p:cNvGrpSpPr/>
              <p:nvPr/>
            </p:nvGrpSpPr>
            <p:grpSpPr>
              <a:xfrm>
                <a:off x="4086855" y="5881738"/>
                <a:ext cx="1597031" cy="494780"/>
                <a:chOff x="9415328" y="6170193"/>
                <a:chExt cx="1597031" cy="494780"/>
              </a:xfrm>
            </p:grpSpPr>
            <p:pic>
              <p:nvPicPr>
                <p:cNvPr id="64" name="Graphic 63">
                  <a:extLst>
                    <a:ext uri="{FF2B5EF4-FFF2-40B4-BE49-F238E27FC236}">
                      <a16:creationId xmlns:a16="http://schemas.microsoft.com/office/drawing/2014/main" id="{A697A90F-244E-7C4A-9948-82F7A5BBB2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96DAC541-7B7A-43D3-8B79-37D633B846F1}">
                      <asvg:svgBlip xmlns:asvg="http://schemas.microsoft.com/office/drawing/2016/SVG/main" r:embed="rId1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415328" y="6176482"/>
                  <a:ext cx="548728" cy="487758"/>
                </a:xfrm>
                <a:prstGeom prst="rect">
                  <a:avLst/>
                </a:prstGeom>
              </p:spPr>
            </p:pic>
            <p:pic>
              <p:nvPicPr>
                <p:cNvPr id="65" name="Graphic 64">
                  <a:extLst>
                    <a:ext uri="{FF2B5EF4-FFF2-40B4-BE49-F238E27FC236}">
                      <a16:creationId xmlns:a16="http://schemas.microsoft.com/office/drawing/2014/main" id="{3512EEB7-DFD8-BD4C-977E-0BDCE91A4BE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96DAC541-7B7A-43D3-8B79-37D633B846F1}">
                      <asvg:svgBlip xmlns:asvg="http://schemas.microsoft.com/office/drawing/2016/SVG/main" r:embed="rId1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966211" y="6170193"/>
                  <a:ext cx="548728" cy="487758"/>
                </a:xfrm>
                <a:prstGeom prst="rect">
                  <a:avLst/>
                </a:prstGeom>
              </p:spPr>
            </p:pic>
            <p:pic>
              <p:nvPicPr>
                <p:cNvPr id="66" name="Graphic 65">
                  <a:extLst>
                    <a:ext uri="{FF2B5EF4-FFF2-40B4-BE49-F238E27FC236}">
                      <a16:creationId xmlns:a16="http://schemas.microsoft.com/office/drawing/2014/main" id="{721C25DB-2819-9048-A2DA-A939F552D3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96DAC541-7B7A-43D3-8B79-37D633B846F1}">
                      <asvg:svgBlip xmlns:asvg="http://schemas.microsoft.com/office/drawing/2016/SVG/main" r:embed="rId1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463631" y="6177215"/>
                  <a:ext cx="548728" cy="487758"/>
                </a:xfrm>
                <a:prstGeom prst="rect">
                  <a:avLst/>
                </a:prstGeom>
              </p:spPr>
            </p:pic>
          </p:grpSp>
          <p:pic>
            <p:nvPicPr>
              <p:cNvPr id="68" name="Graphic 67">
                <a:extLst>
                  <a:ext uri="{FF2B5EF4-FFF2-40B4-BE49-F238E27FC236}">
                    <a16:creationId xmlns:a16="http://schemas.microsoft.com/office/drawing/2014/main" id="{7065191A-CCCA-084C-A12B-864913AE54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 flipH="1">
                <a:off x="4441557" y="5238072"/>
                <a:ext cx="650765" cy="867687"/>
              </a:xfrm>
              <a:prstGeom prst="rect">
                <a:avLst/>
              </a:prstGeom>
            </p:spPr>
          </p:pic>
          <p:pic>
            <p:nvPicPr>
              <p:cNvPr id="69" name="Graphic 68">
                <a:extLst>
                  <a:ext uri="{FF2B5EF4-FFF2-40B4-BE49-F238E27FC236}">
                    <a16:creationId xmlns:a16="http://schemas.microsoft.com/office/drawing/2014/main" id="{CAF0B06F-DEA9-7D41-99EB-DAA895A2B5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 flipH="1">
                <a:off x="3821320" y="5249373"/>
                <a:ext cx="650765" cy="867687"/>
              </a:xfrm>
              <a:prstGeom prst="rect">
                <a:avLst/>
              </a:prstGeom>
            </p:spPr>
          </p:pic>
          <p:pic>
            <p:nvPicPr>
              <p:cNvPr id="70" name="Graphic 69">
                <a:extLst>
                  <a:ext uri="{FF2B5EF4-FFF2-40B4-BE49-F238E27FC236}">
                    <a16:creationId xmlns:a16="http://schemas.microsoft.com/office/drawing/2014/main" id="{720C3011-348F-8040-8BEC-3A031AA1F0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 flipH="1">
                <a:off x="5110452" y="5249372"/>
                <a:ext cx="650765" cy="867687"/>
              </a:xfrm>
              <a:prstGeom prst="rect">
                <a:avLst/>
              </a:prstGeom>
            </p:spPr>
          </p:pic>
        </p:grpSp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F3554FB6-3E59-C441-A1E0-1BC0255142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992896" y="4605765"/>
              <a:ext cx="790235" cy="1053646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5DF192E9-EB4F-E04E-8416-FB3B2B04B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972022" y="3883087"/>
              <a:ext cx="548008" cy="410149"/>
            </a:xfrm>
            <a:prstGeom prst="rect">
              <a:avLst/>
            </a:prstGeom>
          </p:spPr>
        </p:pic>
        <p:pic>
          <p:nvPicPr>
            <p:cNvPr id="90" name="Graphic 89">
              <a:extLst>
                <a:ext uri="{FF2B5EF4-FFF2-40B4-BE49-F238E27FC236}">
                  <a16:creationId xmlns:a16="http://schemas.microsoft.com/office/drawing/2014/main" id="{B47F0D45-670A-4F4D-9D5A-3794FD159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8060037" y="1660508"/>
              <a:ext cx="788262" cy="813690"/>
            </a:xfrm>
            <a:prstGeom prst="rect">
              <a:avLst/>
            </a:prstGeom>
          </p:spPr>
        </p:pic>
      </p:grpSp>
      <p:sp>
        <p:nvSpPr>
          <p:cNvPr id="47" name="Title 1">
            <a:extLst>
              <a:ext uri="{FF2B5EF4-FFF2-40B4-BE49-F238E27FC236}">
                <a16:creationId xmlns:a16="http://schemas.microsoft.com/office/drawing/2014/main" id="{CF423ECA-6C6B-0B46-A0D7-090D18CE62AE}"/>
              </a:ext>
            </a:extLst>
          </p:cNvPr>
          <p:cNvSpPr txBox="1">
            <a:spLocks/>
          </p:cNvSpPr>
          <p:nvPr/>
        </p:nvSpPr>
        <p:spPr>
          <a:xfrm>
            <a:off x="4998649" y="2415616"/>
            <a:ext cx="1656699" cy="6511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latin typeface="+mn-lt"/>
              </a:rPr>
              <a:t>Ecosystem State, </a:t>
            </a:r>
            <a:r>
              <a:rPr lang="en-US" sz="2000" i="1" dirty="0">
                <a:latin typeface="+mn-lt"/>
              </a:rPr>
              <a:t>s</a:t>
            </a:r>
            <a:r>
              <a:rPr lang="en-US" sz="2000" i="1" baseline="-25000" dirty="0">
                <a:latin typeface="+mn-lt"/>
              </a:rPr>
              <a:t>t</a:t>
            </a:r>
            <a:r>
              <a:rPr lang="en-US" sz="2000" baseline="-25000" dirty="0">
                <a:latin typeface="+mn-lt"/>
              </a:rPr>
              <a:t>+1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F6453D3-87A1-7343-8DB4-D5851A25B94F}"/>
              </a:ext>
            </a:extLst>
          </p:cNvPr>
          <p:cNvGrpSpPr/>
          <p:nvPr/>
        </p:nvGrpSpPr>
        <p:grpSpPr>
          <a:xfrm>
            <a:off x="6629984" y="2589563"/>
            <a:ext cx="2385951" cy="1883998"/>
            <a:chOff x="3678314" y="17092"/>
            <a:chExt cx="4985302" cy="5382969"/>
          </a:xfrm>
        </p:grpSpPr>
        <p:sp>
          <p:nvSpPr>
            <p:cNvPr id="54" name="Title 1">
              <a:extLst>
                <a:ext uri="{FF2B5EF4-FFF2-40B4-BE49-F238E27FC236}">
                  <a16:creationId xmlns:a16="http://schemas.microsoft.com/office/drawing/2014/main" id="{030204B9-1A08-224F-B69F-7CEA7CEA6C52}"/>
                </a:ext>
              </a:extLst>
            </p:cNvPr>
            <p:cNvSpPr txBox="1">
              <a:spLocks/>
            </p:cNvSpPr>
            <p:nvPr/>
          </p:nvSpPr>
          <p:spPr>
            <a:xfrm>
              <a:off x="4853664" y="58233"/>
              <a:ext cx="3809952" cy="195770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00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000" dirty="0"/>
                <a:t>Adopt/abandon</a:t>
              </a:r>
            </a:p>
            <a:p>
              <a:pPr algn="l"/>
              <a:r>
                <a:rPr lang="en-US" sz="2000" dirty="0">
                  <a:latin typeface="+mn-lt"/>
                </a:rPr>
                <a:t>Diversified</a:t>
              </a:r>
              <a:r>
                <a:rPr lang="en-US" sz="2000" dirty="0"/>
                <a:t> Practices, </a:t>
              </a:r>
              <a:r>
                <a:rPr lang="en-US" sz="2000" i="1" dirty="0"/>
                <a:t>a</a:t>
              </a:r>
              <a:r>
                <a:rPr lang="en-US" sz="2000" i="1" baseline="-25000" dirty="0"/>
                <a:t>t+1</a:t>
              </a:r>
              <a:r>
                <a:rPr lang="en-US" sz="2000" dirty="0"/>
                <a:t> 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8502C56-B55E-AE4A-B216-3D83F3F01A98}"/>
                </a:ext>
              </a:extLst>
            </p:cNvPr>
            <p:cNvGrpSpPr/>
            <p:nvPr/>
          </p:nvGrpSpPr>
          <p:grpSpPr>
            <a:xfrm>
              <a:off x="3868102" y="3497650"/>
              <a:ext cx="3814675" cy="1902411"/>
              <a:chOff x="3599898" y="4880682"/>
              <a:chExt cx="4327635" cy="1902411"/>
            </a:xfrm>
          </p:grpSpPr>
          <p:pic>
            <p:nvPicPr>
              <p:cNvPr id="84" name="Graphic 83">
                <a:extLst>
                  <a:ext uri="{FF2B5EF4-FFF2-40B4-BE49-F238E27FC236}">
                    <a16:creationId xmlns:a16="http://schemas.microsoft.com/office/drawing/2014/main" id="{BEE60117-B183-674D-A1D3-EAACCEE439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flipH="1">
                <a:off x="6399887" y="4880682"/>
                <a:ext cx="1527646" cy="1902411"/>
              </a:xfrm>
              <a:prstGeom prst="rect">
                <a:avLst/>
              </a:prstGeom>
            </p:spPr>
          </p:pic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06DC53F8-7207-5F45-B619-8E68968BA0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99898" y="5810665"/>
                <a:ext cx="3919662" cy="50753"/>
              </a:xfrm>
              <a:prstGeom prst="line">
                <a:avLst/>
              </a:prstGeom>
              <a:ln w="1270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7FA36D5-FA70-504E-98BE-37A545895807}"/>
                </a:ext>
              </a:extLst>
            </p:cNvPr>
            <p:cNvGrpSpPr/>
            <p:nvPr/>
          </p:nvGrpSpPr>
          <p:grpSpPr>
            <a:xfrm>
              <a:off x="4653454" y="2631513"/>
              <a:ext cx="1796185" cy="1563348"/>
              <a:chOff x="5390898" y="2497889"/>
              <a:chExt cx="1796185" cy="1563348"/>
            </a:xfrm>
          </p:grpSpPr>
          <p:pic>
            <p:nvPicPr>
              <p:cNvPr id="59" name="Graphic 58">
                <a:extLst>
                  <a:ext uri="{FF2B5EF4-FFF2-40B4-BE49-F238E27FC236}">
                    <a16:creationId xmlns:a16="http://schemas.microsoft.com/office/drawing/2014/main" id="{E0B9CE92-6236-6F49-B5E8-B5D9B37239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52831" y="2778694"/>
                <a:ext cx="547953" cy="546810"/>
              </a:xfrm>
              <a:prstGeom prst="rect">
                <a:avLst/>
              </a:prstGeom>
            </p:spPr>
          </p:pic>
          <p:pic>
            <p:nvPicPr>
              <p:cNvPr id="60" name="Graphic 59">
                <a:extLst>
                  <a:ext uri="{FF2B5EF4-FFF2-40B4-BE49-F238E27FC236}">
                    <a16:creationId xmlns:a16="http://schemas.microsoft.com/office/drawing/2014/main" id="{0AD015B5-8C0A-F849-BAD8-78B3EF76F2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452166" y="3246084"/>
                <a:ext cx="734917" cy="550038"/>
              </a:xfrm>
              <a:prstGeom prst="rect">
                <a:avLst/>
              </a:prstGeom>
            </p:spPr>
          </p:pic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76E2DD75-DEE0-2F48-B157-823148EB0464}"/>
                  </a:ext>
                </a:extLst>
              </p:cNvPr>
              <p:cNvGrpSpPr/>
              <p:nvPr/>
            </p:nvGrpSpPr>
            <p:grpSpPr>
              <a:xfrm>
                <a:off x="5390898" y="3468290"/>
                <a:ext cx="851807" cy="592947"/>
                <a:chOff x="5717079" y="4461135"/>
                <a:chExt cx="1228440" cy="1142546"/>
              </a:xfrm>
            </p:grpSpPr>
            <p:pic>
              <p:nvPicPr>
                <p:cNvPr id="77" name="Graphic 76">
                  <a:extLst>
                    <a:ext uri="{FF2B5EF4-FFF2-40B4-BE49-F238E27FC236}">
                      <a16:creationId xmlns:a16="http://schemas.microsoft.com/office/drawing/2014/main" id="{49864E5B-4AE6-1442-A7B2-930F1EC610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10029" y="4717586"/>
                  <a:ext cx="787056" cy="629644"/>
                </a:xfrm>
                <a:prstGeom prst="rect">
                  <a:avLst/>
                </a:prstGeom>
              </p:spPr>
            </p:pic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2749E88B-F7AD-D240-B1E3-D50F65845E12}"/>
                    </a:ext>
                  </a:extLst>
                </p:cNvPr>
                <p:cNvSpPr/>
                <p:nvPr/>
              </p:nvSpPr>
              <p:spPr>
                <a:xfrm>
                  <a:off x="5717079" y="4461135"/>
                  <a:ext cx="1228440" cy="1142546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F14B639F-D23F-0B48-A0B4-005F43F2953B}"/>
                    </a:ext>
                  </a:extLst>
                </p:cNvPr>
                <p:cNvCxnSpPr>
                  <a:cxnSpLocks/>
                  <a:stCxn id="81" idx="7"/>
                  <a:endCxn id="81" idx="3"/>
                </p:cNvCxnSpPr>
                <p:nvPr/>
              </p:nvCxnSpPr>
              <p:spPr>
                <a:xfrm flipH="1">
                  <a:off x="5896980" y="4628457"/>
                  <a:ext cx="868638" cy="807902"/>
                </a:xfrm>
                <a:prstGeom prst="line">
                  <a:avLst/>
                </a:prstGeom>
                <a:ln w="63500">
                  <a:solidFill>
                    <a:schemeClr val="tx1">
                      <a:alpha val="63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63" name="Graphic 62">
                <a:extLst>
                  <a:ext uri="{FF2B5EF4-FFF2-40B4-BE49-F238E27FC236}">
                    <a16:creationId xmlns:a16="http://schemas.microsoft.com/office/drawing/2014/main" id="{DA71101C-0D42-0247-B2E4-1BD673C474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073237" y="2634431"/>
                <a:ext cx="547953" cy="546810"/>
              </a:xfrm>
              <a:prstGeom prst="rect">
                <a:avLst/>
              </a:prstGeom>
            </p:spPr>
          </p:pic>
          <p:pic>
            <p:nvPicPr>
              <p:cNvPr id="76" name="Graphic 75">
                <a:extLst>
                  <a:ext uri="{FF2B5EF4-FFF2-40B4-BE49-F238E27FC236}">
                    <a16:creationId xmlns:a16="http://schemas.microsoft.com/office/drawing/2014/main" id="{86414A7D-01F1-4349-8574-9FA1B63C77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488823" y="2497889"/>
                <a:ext cx="547953" cy="546810"/>
              </a:xfrm>
              <a:prstGeom prst="rect">
                <a:avLst/>
              </a:prstGeom>
            </p:spPr>
          </p:pic>
        </p:grpSp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367D3153-8AF6-9946-B476-0A0F6B6E2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678314" y="17092"/>
              <a:ext cx="1175350" cy="1407782"/>
            </a:xfrm>
            <a:prstGeom prst="rect">
              <a:avLst/>
            </a:prstGeom>
          </p:spPr>
        </p:pic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66ACBA45-063E-A64B-BDC7-D962040215CB}"/>
              </a:ext>
            </a:extLst>
          </p:cNvPr>
          <p:cNvGrpSpPr/>
          <p:nvPr/>
        </p:nvGrpSpPr>
        <p:grpSpPr>
          <a:xfrm>
            <a:off x="9036974" y="2457130"/>
            <a:ext cx="1874445" cy="2252479"/>
            <a:chOff x="7972022" y="1660508"/>
            <a:chExt cx="3791330" cy="4983969"/>
          </a:xfrm>
        </p:grpSpPr>
        <p:pic>
          <p:nvPicPr>
            <p:cNvPr id="91" name="Graphic 90">
              <a:extLst>
                <a:ext uri="{FF2B5EF4-FFF2-40B4-BE49-F238E27FC236}">
                  <a16:creationId xmlns:a16="http://schemas.microsoft.com/office/drawing/2014/main" id="{54280911-FDE5-EE4A-8192-C91008373F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11182780" y="5529523"/>
              <a:ext cx="580572" cy="516064"/>
            </a:xfrm>
            <a:prstGeom prst="rect">
              <a:avLst/>
            </a:prstGeom>
          </p:spPr>
        </p:pic>
        <p:pic>
          <p:nvPicPr>
            <p:cNvPr id="92" name="Graphic 91">
              <a:extLst>
                <a:ext uri="{FF2B5EF4-FFF2-40B4-BE49-F238E27FC236}">
                  <a16:creationId xmlns:a16="http://schemas.microsoft.com/office/drawing/2014/main" id="{1B4AF345-1524-8E46-B379-9EB7E03639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9271678" y="5996577"/>
              <a:ext cx="728887" cy="647900"/>
            </a:xfrm>
            <a:prstGeom prst="rect">
              <a:avLst/>
            </a:prstGeom>
          </p:spPr>
        </p:pic>
        <p:pic>
          <p:nvPicPr>
            <p:cNvPr id="93" name="Graphic 92">
              <a:extLst>
                <a:ext uri="{FF2B5EF4-FFF2-40B4-BE49-F238E27FC236}">
                  <a16:creationId xmlns:a16="http://schemas.microsoft.com/office/drawing/2014/main" id="{43A423D3-4DBE-3C47-A904-2A3359E619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0421255" y="3692392"/>
              <a:ext cx="1248229" cy="1109537"/>
            </a:xfrm>
            <a:prstGeom prst="rect">
              <a:avLst/>
            </a:prstGeom>
          </p:spPr>
        </p:pic>
        <p:pic>
          <p:nvPicPr>
            <p:cNvPr id="94" name="Graphic 93">
              <a:extLst>
                <a:ext uri="{FF2B5EF4-FFF2-40B4-BE49-F238E27FC236}">
                  <a16:creationId xmlns:a16="http://schemas.microsoft.com/office/drawing/2014/main" id="{A9375680-AE21-DE46-B3F2-1BEA2453D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453182" y="4020487"/>
              <a:ext cx="790235" cy="1053646"/>
            </a:xfrm>
            <a:prstGeom prst="rect">
              <a:avLst/>
            </a:prstGeom>
          </p:spPr>
        </p:pic>
        <p:pic>
          <p:nvPicPr>
            <p:cNvPr id="95" name="Graphic 94">
              <a:extLst>
                <a:ext uri="{FF2B5EF4-FFF2-40B4-BE49-F238E27FC236}">
                  <a16:creationId xmlns:a16="http://schemas.microsoft.com/office/drawing/2014/main" id="{F442BDEC-123E-0F4E-8E77-8A4BFA6B74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8726050" y="5611789"/>
              <a:ext cx="651488" cy="579100"/>
            </a:xfrm>
            <a:prstGeom prst="rect">
              <a:avLst/>
            </a:prstGeom>
          </p:spPr>
        </p:pic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3925363E-7B7E-8043-BAE1-AEA4D75E34F3}"/>
                </a:ext>
              </a:extLst>
            </p:cNvPr>
            <p:cNvGrpSpPr/>
            <p:nvPr/>
          </p:nvGrpSpPr>
          <p:grpSpPr>
            <a:xfrm>
              <a:off x="9113080" y="4892988"/>
              <a:ext cx="1939897" cy="1138446"/>
              <a:chOff x="3821320" y="5238072"/>
              <a:chExt cx="1939897" cy="1138446"/>
            </a:xfrm>
          </p:grpSpPr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3B198B17-162D-7D40-A438-EC8C6A3022BB}"/>
                  </a:ext>
                </a:extLst>
              </p:cNvPr>
              <p:cNvGrpSpPr/>
              <p:nvPr/>
            </p:nvGrpSpPr>
            <p:grpSpPr>
              <a:xfrm>
                <a:off x="4086855" y="5881738"/>
                <a:ext cx="1597031" cy="494780"/>
                <a:chOff x="9415328" y="6170193"/>
                <a:chExt cx="1597031" cy="494780"/>
              </a:xfrm>
            </p:grpSpPr>
            <p:pic>
              <p:nvPicPr>
                <p:cNvPr id="104" name="Graphic 103">
                  <a:extLst>
                    <a:ext uri="{FF2B5EF4-FFF2-40B4-BE49-F238E27FC236}">
                      <a16:creationId xmlns:a16="http://schemas.microsoft.com/office/drawing/2014/main" id="{C374DE05-17C5-7548-ACB5-4F2BE27B53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96DAC541-7B7A-43D3-8B79-37D633B846F1}">
                      <asvg:svgBlip xmlns:asvg="http://schemas.microsoft.com/office/drawing/2016/SVG/main" r:embed="rId1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415328" y="6176482"/>
                  <a:ext cx="548728" cy="487758"/>
                </a:xfrm>
                <a:prstGeom prst="rect">
                  <a:avLst/>
                </a:prstGeom>
              </p:spPr>
            </p:pic>
            <p:pic>
              <p:nvPicPr>
                <p:cNvPr id="105" name="Graphic 104">
                  <a:extLst>
                    <a:ext uri="{FF2B5EF4-FFF2-40B4-BE49-F238E27FC236}">
                      <a16:creationId xmlns:a16="http://schemas.microsoft.com/office/drawing/2014/main" id="{B2B77537-CD60-B845-A101-1D6E5E86ABD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96DAC541-7B7A-43D3-8B79-37D633B846F1}">
                      <asvg:svgBlip xmlns:asvg="http://schemas.microsoft.com/office/drawing/2016/SVG/main" r:embed="rId1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966211" y="6170193"/>
                  <a:ext cx="548728" cy="487758"/>
                </a:xfrm>
                <a:prstGeom prst="rect">
                  <a:avLst/>
                </a:prstGeom>
              </p:spPr>
            </p:pic>
            <p:pic>
              <p:nvPicPr>
                <p:cNvPr id="106" name="Graphic 105">
                  <a:extLst>
                    <a:ext uri="{FF2B5EF4-FFF2-40B4-BE49-F238E27FC236}">
                      <a16:creationId xmlns:a16="http://schemas.microsoft.com/office/drawing/2014/main" id="{82D4D085-2F0E-1D46-B52A-E016541958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96DAC541-7B7A-43D3-8B79-37D633B846F1}">
                      <asvg:svgBlip xmlns:asvg="http://schemas.microsoft.com/office/drawing/2016/SVG/main" r:embed="rId1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463631" y="6177215"/>
                  <a:ext cx="548728" cy="487758"/>
                </a:xfrm>
                <a:prstGeom prst="rect">
                  <a:avLst/>
                </a:prstGeom>
              </p:spPr>
            </p:pic>
          </p:grpSp>
          <p:pic>
            <p:nvPicPr>
              <p:cNvPr id="101" name="Graphic 100">
                <a:extLst>
                  <a:ext uri="{FF2B5EF4-FFF2-40B4-BE49-F238E27FC236}">
                    <a16:creationId xmlns:a16="http://schemas.microsoft.com/office/drawing/2014/main" id="{B5F504EA-9A6F-5D4F-AD32-BBE2B4D716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 flipH="1">
                <a:off x="4441557" y="5238072"/>
                <a:ext cx="650765" cy="867687"/>
              </a:xfrm>
              <a:prstGeom prst="rect">
                <a:avLst/>
              </a:prstGeom>
            </p:spPr>
          </p:pic>
          <p:pic>
            <p:nvPicPr>
              <p:cNvPr id="102" name="Graphic 101">
                <a:extLst>
                  <a:ext uri="{FF2B5EF4-FFF2-40B4-BE49-F238E27FC236}">
                    <a16:creationId xmlns:a16="http://schemas.microsoft.com/office/drawing/2014/main" id="{1B0585FF-9E2B-F543-843C-F420944818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 flipH="1">
                <a:off x="3821320" y="5249373"/>
                <a:ext cx="650765" cy="867687"/>
              </a:xfrm>
              <a:prstGeom prst="rect">
                <a:avLst/>
              </a:prstGeom>
            </p:spPr>
          </p:pic>
          <p:pic>
            <p:nvPicPr>
              <p:cNvPr id="103" name="Graphic 102">
                <a:extLst>
                  <a:ext uri="{FF2B5EF4-FFF2-40B4-BE49-F238E27FC236}">
                    <a16:creationId xmlns:a16="http://schemas.microsoft.com/office/drawing/2014/main" id="{FA19892A-A369-944F-9BDB-E92C246B24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 flipH="1">
                <a:off x="5110452" y="5249372"/>
                <a:ext cx="650765" cy="867687"/>
              </a:xfrm>
              <a:prstGeom prst="rect">
                <a:avLst/>
              </a:prstGeom>
            </p:spPr>
          </p:pic>
        </p:grpSp>
        <p:pic>
          <p:nvPicPr>
            <p:cNvPr id="97" name="Graphic 96">
              <a:extLst>
                <a:ext uri="{FF2B5EF4-FFF2-40B4-BE49-F238E27FC236}">
                  <a16:creationId xmlns:a16="http://schemas.microsoft.com/office/drawing/2014/main" id="{B9520701-9B75-8448-AB6D-BBC110EEEF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992896" y="4605765"/>
              <a:ext cx="790235" cy="1053646"/>
            </a:xfrm>
            <a:prstGeom prst="rect">
              <a:avLst/>
            </a:prstGeom>
          </p:spPr>
        </p:pic>
        <p:pic>
          <p:nvPicPr>
            <p:cNvPr id="98" name="Graphic 97">
              <a:extLst>
                <a:ext uri="{FF2B5EF4-FFF2-40B4-BE49-F238E27FC236}">
                  <a16:creationId xmlns:a16="http://schemas.microsoft.com/office/drawing/2014/main" id="{04786BC2-0019-B441-A463-18089C094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972022" y="3883087"/>
              <a:ext cx="548008" cy="410149"/>
            </a:xfrm>
            <a:prstGeom prst="rect">
              <a:avLst/>
            </a:prstGeom>
          </p:spPr>
        </p:pic>
        <p:pic>
          <p:nvPicPr>
            <p:cNvPr id="99" name="Graphic 98">
              <a:extLst>
                <a:ext uri="{FF2B5EF4-FFF2-40B4-BE49-F238E27FC236}">
                  <a16:creationId xmlns:a16="http://schemas.microsoft.com/office/drawing/2014/main" id="{321A0728-3C81-D148-A321-E1192EBB0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8060037" y="1660508"/>
              <a:ext cx="788262" cy="813690"/>
            </a:xfrm>
            <a:prstGeom prst="rect">
              <a:avLst/>
            </a:prstGeom>
          </p:spPr>
        </p:pic>
      </p:grpSp>
      <p:sp>
        <p:nvSpPr>
          <p:cNvPr id="107" name="Title 1">
            <a:extLst>
              <a:ext uri="{FF2B5EF4-FFF2-40B4-BE49-F238E27FC236}">
                <a16:creationId xmlns:a16="http://schemas.microsoft.com/office/drawing/2014/main" id="{48E31737-2417-6A4D-ADB3-ADCF55CDB3DC}"/>
              </a:ext>
            </a:extLst>
          </p:cNvPr>
          <p:cNvSpPr txBox="1">
            <a:spLocks/>
          </p:cNvSpPr>
          <p:nvPr/>
        </p:nvSpPr>
        <p:spPr>
          <a:xfrm>
            <a:off x="9694640" y="2407764"/>
            <a:ext cx="1656699" cy="6511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latin typeface="+mn-lt"/>
              </a:rPr>
              <a:t>Ecosystem State, </a:t>
            </a:r>
            <a:r>
              <a:rPr lang="en-US" sz="2000" i="1" dirty="0">
                <a:latin typeface="+mn-lt"/>
              </a:rPr>
              <a:t>s</a:t>
            </a:r>
            <a:r>
              <a:rPr lang="en-US" sz="2000" i="1" baseline="-25000" dirty="0">
                <a:latin typeface="+mn-lt"/>
              </a:rPr>
              <a:t>t</a:t>
            </a:r>
            <a:r>
              <a:rPr lang="en-US" sz="2000" baseline="-25000" dirty="0">
                <a:latin typeface="+mn-lt"/>
              </a:rPr>
              <a:t>+2</a:t>
            </a:r>
          </a:p>
        </p:txBody>
      </p:sp>
    </p:spTree>
    <p:extLst>
      <p:ext uri="{BB962C8B-B14F-4D97-AF65-F5344CB8AC3E}">
        <p14:creationId xmlns:p14="http://schemas.microsoft.com/office/powerpoint/2010/main" val="847915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raphic 145">
            <a:extLst>
              <a:ext uri="{FF2B5EF4-FFF2-40B4-BE49-F238E27FC236}">
                <a16:creationId xmlns:a16="http://schemas.microsoft.com/office/drawing/2014/main" id="{B230E826-8777-9B4C-8E9F-2702C1751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4173" y="4259991"/>
            <a:ext cx="320404" cy="325180"/>
          </a:xfrm>
          <a:prstGeom prst="rect">
            <a:avLst/>
          </a:prstGeom>
        </p:spPr>
      </p:pic>
      <p:pic>
        <p:nvPicPr>
          <p:cNvPr id="147" name="Graphic 146">
            <a:extLst>
              <a:ext uri="{FF2B5EF4-FFF2-40B4-BE49-F238E27FC236}">
                <a16:creationId xmlns:a16="http://schemas.microsoft.com/office/drawing/2014/main" id="{6B16DFFF-7088-8D46-BBB4-8625986E2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4173" y="4958460"/>
            <a:ext cx="320404" cy="325180"/>
          </a:xfrm>
          <a:prstGeom prst="rect">
            <a:avLst/>
          </a:prstGeom>
        </p:spPr>
      </p:pic>
      <p:pic>
        <p:nvPicPr>
          <p:cNvPr id="148" name="Graphic 147">
            <a:extLst>
              <a:ext uri="{FF2B5EF4-FFF2-40B4-BE49-F238E27FC236}">
                <a16:creationId xmlns:a16="http://schemas.microsoft.com/office/drawing/2014/main" id="{DFC01CB9-BC28-1D41-8206-6F5089CBA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74099" y="5630813"/>
            <a:ext cx="320404" cy="325180"/>
          </a:xfrm>
          <a:prstGeom prst="rect">
            <a:avLst/>
          </a:prstGeom>
        </p:spPr>
      </p:pic>
      <p:pic>
        <p:nvPicPr>
          <p:cNvPr id="149" name="Graphic 148">
            <a:extLst>
              <a:ext uri="{FF2B5EF4-FFF2-40B4-BE49-F238E27FC236}">
                <a16:creationId xmlns:a16="http://schemas.microsoft.com/office/drawing/2014/main" id="{A5844182-493E-DE4D-999C-8A20BDC90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4173" y="6335104"/>
            <a:ext cx="320404" cy="325180"/>
          </a:xfrm>
          <a:prstGeom prst="rect">
            <a:avLst/>
          </a:prstGeom>
        </p:spPr>
      </p:pic>
      <p:pic>
        <p:nvPicPr>
          <p:cNvPr id="150" name="Graphic 149">
            <a:extLst>
              <a:ext uri="{FF2B5EF4-FFF2-40B4-BE49-F238E27FC236}">
                <a16:creationId xmlns:a16="http://schemas.microsoft.com/office/drawing/2014/main" id="{3CF78FCF-0AE6-B244-B8EB-A0D877BBE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0532" y="3527982"/>
            <a:ext cx="320404" cy="325180"/>
          </a:xfrm>
          <a:prstGeom prst="rect">
            <a:avLst/>
          </a:prstGeom>
        </p:spPr>
      </p:pic>
      <p:pic>
        <p:nvPicPr>
          <p:cNvPr id="151" name="Graphic 150">
            <a:extLst>
              <a:ext uri="{FF2B5EF4-FFF2-40B4-BE49-F238E27FC236}">
                <a16:creationId xmlns:a16="http://schemas.microsoft.com/office/drawing/2014/main" id="{C6CAFACC-4201-4842-BA30-9CE2F969A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9792" y="732009"/>
            <a:ext cx="320404" cy="325180"/>
          </a:xfrm>
          <a:prstGeom prst="rect">
            <a:avLst/>
          </a:prstGeom>
        </p:spPr>
      </p:pic>
      <p:pic>
        <p:nvPicPr>
          <p:cNvPr id="152" name="Graphic 151">
            <a:extLst>
              <a:ext uri="{FF2B5EF4-FFF2-40B4-BE49-F238E27FC236}">
                <a16:creationId xmlns:a16="http://schemas.microsoft.com/office/drawing/2014/main" id="{4556F3FF-4414-8C4E-AEAB-D3796E9C7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9792" y="1430478"/>
            <a:ext cx="320404" cy="325180"/>
          </a:xfrm>
          <a:prstGeom prst="rect">
            <a:avLst/>
          </a:prstGeom>
        </p:spPr>
      </p:pic>
      <p:pic>
        <p:nvPicPr>
          <p:cNvPr id="153" name="Graphic 152">
            <a:extLst>
              <a:ext uri="{FF2B5EF4-FFF2-40B4-BE49-F238E27FC236}">
                <a16:creationId xmlns:a16="http://schemas.microsoft.com/office/drawing/2014/main" id="{FE1E1931-CCCF-D14C-9051-1E31A7DB9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9718" y="2102831"/>
            <a:ext cx="320404" cy="325180"/>
          </a:xfrm>
          <a:prstGeom prst="rect">
            <a:avLst/>
          </a:prstGeom>
        </p:spPr>
      </p:pic>
      <p:pic>
        <p:nvPicPr>
          <p:cNvPr id="154" name="Graphic 153">
            <a:extLst>
              <a:ext uri="{FF2B5EF4-FFF2-40B4-BE49-F238E27FC236}">
                <a16:creationId xmlns:a16="http://schemas.microsoft.com/office/drawing/2014/main" id="{9221B692-DD0C-CB48-BF6C-4B6B5A493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9792" y="2807122"/>
            <a:ext cx="320404" cy="325180"/>
          </a:xfrm>
          <a:prstGeom prst="rect">
            <a:avLst/>
          </a:prstGeom>
        </p:spPr>
      </p:pic>
      <p:pic>
        <p:nvPicPr>
          <p:cNvPr id="155" name="Graphic 154">
            <a:extLst>
              <a:ext uri="{FF2B5EF4-FFF2-40B4-BE49-F238E27FC236}">
                <a16:creationId xmlns:a16="http://schemas.microsoft.com/office/drawing/2014/main" id="{7A9E3320-782C-354F-BA9A-6562B4948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6151" y="0"/>
            <a:ext cx="320404" cy="32518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802C0B0-BD0C-9F4D-AE1C-629B79513BEA}"/>
              </a:ext>
            </a:extLst>
          </p:cNvPr>
          <p:cNvGrpSpPr/>
          <p:nvPr/>
        </p:nvGrpSpPr>
        <p:grpSpPr>
          <a:xfrm>
            <a:off x="3297346" y="0"/>
            <a:ext cx="346097" cy="6660284"/>
            <a:chOff x="2727023" y="83093"/>
            <a:chExt cx="346097" cy="6660284"/>
          </a:xfrm>
        </p:grpSpPr>
        <p:pic>
          <p:nvPicPr>
            <p:cNvPr id="156" name="Graphic 155">
              <a:extLst>
                <a:ext uri="{FF2B5EF4-FFF2-40B4-BE49-F238E27FC236}">
                  <a16:creationId xmlns:a16="http://schemas.microsoft.com/office/drawing/2014/main" id="{6494C7DB-D82C-B340-BA1F-91D9F1EA3B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37097" y="4343084"/>
              <a:ext cx="320404" cy="325180"/>
            </a:xfrm>
            <a:prstGeom prst="rect">
              <a:avLst/>
            </a:prstGeom>
          </p:spPr>
        </p:pic>
        <p:pic>
          <p:nvPicPr>
            <p:cNvPr id="157" name="Graphic 156">
              <a:extLst>
                <a:ext uri="{FF2B5EF4-FFF2-40B4-BE49-F238E27FC236}">
                  <a16:creationId xmlns:a16="http://schemas.microsoft.com/office/drawing/2014/main" id="{F6AF0038-9439-7E41-8052-5520CE10FE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37097" y="5041553"/>
              <a:ext cx="320404" cy="325180"/>
            </a:xfrm>
            <a:prstGeom prst="rect">
              <a:avLst/>
            </a:prstGeom>
          </p:spPr>
        </p:pic>
        <p:pic>
          <p:nvPicPr>
            <p:cNvPr id="158" name="Graphic 157">
              <a:extLst>
                <a:ext uri="{FF2B5EF4-FFF2-40B4-BE49-F238E27FC236}">
                  <a16:creationId xmlns:a16="http://schemas.microsoft.com/office/drawing/2014/main" id="{7946AACC-BFAA-B84B-954E-C64076E02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27023" y="5713906"/>
              <a:ext cx="320404" cy="325180"/>
            </a:xfrm>
            <a:prstGeom prst="rect">
              <a:avLst/>
            </a:prstGeom>
          </p:spPr>
        </p:pic>
        <p:pic>
          <p:nvPicPr>
            <p:cNvPr id="159" name="Graphic 158">
              <a:extLst>
                <a:ext uri="{FF2B5EF4-FFF2-40B4-BE49-F238E27FC236}">
                  <a16:creationId xmlns:a16="http://schemas.microsoft.com/office/drawing/2014/main" id="{EBCB37E5-221B-5642-A0BE-9EF8312892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37097" y="6418197"/>
              <a:ext cx="320404" cy="325180"/>
            </a:xfrm>
            <a:prstGeom prst="rect">
              <a:avLst/>
            </a:prstGeom>
          </p:spPr>
        </p:pic>
        <p:pic>
          <p:nvPicPr>
            <p:cNvPr id="160" name="Graphic 159">
              <a:extLst>
                <a:ext uri="{FF2B5EF4-FFF2-40B4-BE49-F238E27FC236}">
                  <a16:creationId xmlns:a16="http://schemas.microsoft.com/office/drawing/2014/main" id="{4055ABC7-1DC2-BC4E-B3EE-87D6B44E1C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33456" y="3611075"/>
              <a:ext cx="320404" cy="325180"/>
            </a:xfrm>
            <a:prstGeom prst="rect">
              <a:avLst/>
            </a:prstGeom>
          </p:spPr>
        </p:pic>
        <p:pic>
          <p:nvPicPr>
            <p:cNvPr id="161" name="Graphic 160">
              <a:extLst>
                <a:ext uri="{FF2B5EF4-FFF2-40B4-BE49-F238E27FC236}">
                  <a16:creationId xmlns:a16="http://schemas.microsoft.com/office/drawing/2014/main" id="{749DA0A6-A53F-6347-A21E-8BAFA6391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52716" y="815102"/>
              <a:ext cx="320404" cy="325180"/>
            </a:xfrm>
            <a:prstGeom prst="rect">
              <a:avLst/>
            </a:prstGeom>
          </p:spPr>
        </p:pic>
        <p:pic>
          <p:nvPicPr>
            <p:cNvPr id="162" name="Graphic 161">
              <a:extLst>
                <a:ext uri="{FF2B5EF4-FFF2-40B4-BE49-F238E27FC236}">
                  <a16:creationId xmlns:a16="http://schemas.microsoft.com/office/drawing/2014/main" id="{25FB0186-0F6E-B043-A7EE-E0D91EBF7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52716" y="1513571"/>
              <a:ext cx="320404" cy="325180"/>
            </a:xfrm>
            <a:prstGeom prst="rect">
              <a:avLst/>
            </a:prstGeom>
          </p:spPr>
        </p:pic>
        <p:pic>
          <p:nvPicPr>
            <p:cNvPr id="163" name="Graphic 162">
              <a:extLst>
                <a:ext uri="{FF2B5EF4-FFF2-40B4-BE49-F238E27FC236}">
                  <a16:creationId xmlns:a16="http://schemas.microsoft.com/office/drawing/2014/main" id="{DD82431D-47E4-5E45-B0B5-A47C90A33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42642" y="2185924"/>
              <a:ext cx="320404" cy="325180"/>
            </a:xfrm>
            <a:prstGeom prst="rect">
              <a:avLst/>
            </a:prstGeom>
          </p:spPr>
        </p:pic>
        <p:pic>
          <p:nvPicPr>
            <p:cNvPr id="164" name="Graphic 163">
              <a:extLst>
                <a:ext uri="{FF2B5EF4-FFF2-40B4-BE49-F238E27FC236}">
                  <a16:creationId xmlns:a16="http://schemas.microsoft.com/office/drawing/2014/main" id="{7B810ED0-993D-9946-B1C1-645809294D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52716" y="2890215"/>
              <a:ext cx="320404" cy="325180"/>
            </a:xfrm>
            <a:prstGeom prst="rect">
              <a:avLst/>
            </a:prstGeom>
          </p:spPr>
        </p:pic>
        <p:pic>
          <p:nvPicPr>
            <p:cNvPr id="165" name="Graphic 164">
              <a:extLst>
                <a:ext uri="{FF2B5EF4-FFF2-40B4-BE49-F238E27FC236}">
                  <a16:creationId xmlns:a16="http://schemas.microsoft.com/office/drawing/2014/main" id="{6351C4CD-8CA5-2647-BBD1-F2A861C29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49075" y="83093"/>
              <a:ext cx="320404" cy="325180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09E7A3E-28F6-BC49-9678-E31E83164507}"/>
              </a:ext>
            </a:extLst>
          </p:cNvPr>
          <p:cNvGrpSpPr/>
          <p:nvPr/>
        </p:nvGrpSpPr>
        <p:grpSpPr>
          <a:xfrm>
            <a:off x="5504232" y="0"/>
            <a:ext cx="2169344" cy="6660284"/>
            <a:chOff x="4471156" y="83093"/>
            <a:chExt cx="2169344" cy="6660284"/>
          </a:xfrm>
        </p:grpSpPr>
        <p:pic>
          <p:nvPicPr>
            <p:cNvPr id="167" name="Graphic 166">
              <a:extLst>
                <a:ext uri="{FF2B5EF4-FFF2-40B4-BE49-F238E27FC236}">
                  <a16:creationId xmlns:a16="http://schemas.microsoft.com/office/drawing/2014/main" id="{F7734BAB-8780-024A-B8BB-0C77DEE78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81230" y="4343084"/>
              <a:ext cx="320404" cy="325180"/>
            </a:xfrm>
            <a:prstGeom prst="rect">
              <a:avLst/>
            </a:prstGeom>
          </p:spPr>
        </p:pic>
        <p:pic>
          <p:nvPicPr>
            <p:cNvPr id="168" name="Graphic 167">
              <a:extLst>
                <a:ext uri="{FF2B5EF4-FFF2-40B4-BE49-F238E27FC236}">
                  <a16:creationId xmlns:a16="http://schemas.microsoft.com/office/drawing/2014/main" id="{186641AB-894C-294A-AE09-8B0B0DE8D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81230" y="5041553"/>
              <a:ext cx="320404" cy="325180"/>
            </a:xfrm>
            <a:prstGeom prst="rect">
              <a:avLst/>
            </a:prstGeom>
          </p:spPr>
        </p:pic>
        <p:pic>
          <p:nvPicPr>
            <p:cNvPr id="169" name="Graphic 168">
              <a:extLst>
                <a:ext uri="{FF2B5EF4-FFF2-40B4-BE49-F238E27FC236}">
                  <a16:creationId xmlns:a16="http://schemas.microsoft.com/office/drawing/2014/main" id="{44C39027-76EF-6345-A1EA-E50C573A59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71156" y="5713906"/>
              <a:ext cx="320404" cy="325180"/>
            </a:xfrm>
            <a:prstGeom prst="rect">
              <a:avLst/>
            </a:prstGeom>
          </p:spPr>
        </p:pic>
        <p:pic>
          <p:nvPicPr>
            <p:cNvPr id="170" name="Graphic 169">
              <a:extLst>
                <a:ext uri="{FF2B5EF4-FFF2-40B4-BE49-F238E27FC236}">
                  <a16:creationId xmlns:a16="http://schemas.microsoft.com/office/drawing/2014/main" id="{A802A741-DDD3-2F4A-B025-C7D981567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81230" y="6418197"/>
              <a:ext cx="320404" cy="325180"/>
            </a:xfrm>
            <a:prstGeom prst="rect">
              <a:avLst/>
            </a:prstGeom>
          </p:spPr>
        </p:pic>
        <p:pic>
          <p:nvPicPr>
            <p:cNvPr id="171" name="Graphic 170">
              <a:extLst>
                <a:ext uri="{FF2B5EF4-FFF2-40B4-BE49-F238E27FC236}">
                  <a16:creationId xmlns:a16="http://schemas.microsoft.com/office/drawing/2014/main" id="{E45AB045-40F7-684A-8E0F-7E6508621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77589" y="3611075"/>
              <a:ext cx="320404" cy="325180"/>
            </a:xfrm>
            <a:prstGeom prst="rect">
              <a:avLst/>
            </a:prstGeom>
          </p:spPr>
        </p:pic>
        <p:pic>
          <p:nvPicPr>
            <p:cNvPr id="172" name="Graphic 171">
              <a:extLst>
                <a:ext uri="{FF2B5EF4-FFF2-40B4-BE49-F238E27FC236}">
                  <a16:creationId xmlns:a16="http://schemas.microsoft.com/office/drawing/2014/main" id="{67A5BE98-8662-DA45-A56C-91D53B0F56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6849" y="815102"/>
              <a:ext cx="320404" cy="325180"/>
            </a:xfrm>
            <a:prstGeom prst="rect">
              <a:avLst/>
            </a:prstGeom>
          </p:spPr>
        </p:pic>
        <p:pic>
          <p:nvPicPr>
            <p:cNvPr id="173" name="Graphic 172">
              <a:extLst>
                <a:ext uri="{FF2B5EF4-FFF2-40B4-BE49-F238E27FC236}">
                  <a16:creationId xmlns:a16="http://schemas.microsoft.com/office/drawing/2014/main" id="{D8CDAD70-B646-E54F-88DA-0287E657D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6849" y="1513571"/>
              <a:ext cx="320404" cy="325180"/>
            </a:xfrm>
            <a:prstGeom prst="rect">
              <a:avLst/>
            </a:prstGeom>
          </p:spPr>
        </p:pic>
        <p:pic>
          <p:nvPicPr>
            <p:cNvPr id="174" name="Graphic 173">
              <a:extLst>
                <a:ext uri="{FF2B5EF4-FFF2-40B4-BE49-F238E27FC236}">
                  <a16:creationId xmlns:a16="http://schemas.microsoft.com/office/drawing/2014/main" id="{061B976F-C913-9C47-B040-0C4158B7B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86775" y="2185924"/>
              <a:ext cx="320404" cy="325180"/>
            </a:xfrm>
            <a:prstGeom prst="rect">
              <a:avLst/>
            </a:prstGeom>
          </p:spPr>
        </p:pic>
        <p:pic>
          <p:nvPicPr>
            <p:cNvPr id="175" name="Graphic 174">
              <a:extLst>
                <a:ext uri="{FF2B5EF4-FFF2-40B4-BE49-F238E27FC236}">
                  <a16:creationId xmlns:a16="http://schemas.microsoft.com/office/drawing/2014/main" id="{255DFCA1-CD6B-0342-9D27-F19FA8B6F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6849" y="2890215"/>
              <a:ext cx="320404" cy="325180"/>
            </a:xfrm>
            <a:prstGeom prst="rect">
              <a:avLst/>
            </a:prstGeom>
          </p:spPr>
        </p:pic>
        <p:pic>
          <p:nvPicPr>
            <p:cNvPr id="176" name="Graphic 175">
              <a:extLst>
                <a:ext uri="{FF2B5EF4-FFF2-40B4-BE49-F238E27FC236}">
                  <a16:creationId xmlns:a16="http://schemas.microsoft.com/office/drawing/2014/main" id="{57DD32AB-54F8-984D-BA59-5551815FC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3208" y="83093"/>
              <a:ext cx="320404" cy="325180"/>
            </a:xfrm>
            <a:prstGeom prst="rect">
              <a:avLst/>
            </a:prstGeom>
          </p:spPr>
        </p:pic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9B3B5240-19CF-B647-B11E-B18F29C4A193}"/>
                </a:ext>
              </a:extLst>
            </p:cNvPr>
            <p:cNvGrpSpPr/>
            <p:nvPr/>
          </p:nvGrpSpPr>
          <p:grpSpPr>
            <a:xfrm>
              <a:off x="6294403" y="83093"/>
              <a:ext cx="346097" cy="6660284"/>
              <a:chOff x="2727023" y="83093"/>
              <a:chExt cx="346097" cy="6660284"/>
            </a:xfrm>
          </p:grpSpPr>
          <p:pic>
            <p:nvPicPr>
              <p:cNvPr id="178" name="Graphic 177">
                <a:extLst>
                  <a:ext uri="{FF2B5EF4-FFF2-40B4-BE49-F238E27FC236}">
                    <a16:creationId xmlns:a16="http://schemas.microsoft.com/office/drawing/2014/main" id="{51B5522C-6DFE-A847-AAD6-AF1D75E437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37097" y="4343084"/>
                <a:ext cx="320404" cy="325180"/>
              </a:xfrm>
              <a:prstGeom prst="rect">
                <a:avLst/>
              </a:prstGeom>
            </p:spPr>
          </p:pic>
          <p:pic>
            <p:nvPicPr>
              <p:cNvPr id="179" name="Graphic 178">
                <a:extLst>
                  <a:ext uri="{FF2B5EF4-FFF2-40B4-BE49-F238E27FC236}">
                    <a16:creationId xmlns:a16="http://schemas.microsoft.com/office/drawing/2014/main" id="{BD978BAF-41F3-6B4E-831C-0E206F787C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37097" y="5041553"/>
                <a:ext cx="320404" cy="325180"/>
              </a:xfrm>
              <a:prstGeom prst="rect">
                <a:avLst/>
              </a:prstGeom>
            </p:spPr>
          </p:pic>
          <p:pic>
            <p:nvPicPr>
              <p:cNvPr id="180" name="Graphic 179">
                <a:extLst>
                  <a:ext uri="{FF2B5EF4-FFF2-40B4-BE49-F238E27FC236}">
                    <a16:creationId xmlns:a16="http://schemas.microsoft.com/office/drawing/2014/main" id="{40C265DA-31C8-5F49-B9A1-CC7D34F273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27023" y="5713906"/>
                <a:ext cx="320404" cy="325180"/>
              </a:xfrm>
              <a:prstGeom prst="rect">
                <a:avLst/>
              </a:prstGeom>
            </p:spPr>
          </p:pic>
          <p:pic>
            <p:nvPicPr>
              <p:cNvPr id="181" name="Graphic 180">
                <a:extLst>
                  <a:ext uri="{FF2B5EF4-FFF2-40B4-BE49-F238E27FC236}">
                    <a16:creationId xmlns:a16="http://schemas.microsoft.com/office/drawing/2014/main" id="{89EF9413-B14A-B748-97FD-D275B6C987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37097" y="6418197"/>
                <a:ext cx="320404" cy="325180"/>
              </a:xfrm>
              <a:prstGeom prst="rect">
                <a:avLst/>
              </a:prstGeom>
            </p:spPr>
          </p:pic>
          <p:pic>
            <p:nvPicPr>
              <p:cNvPr id="182" name="Graphic 181">
                <a:extLst>
                  <a:ext uri="{FF2B5EF4-FFF2-40B4-BE49-F238E27FC236}">
                    <a16:creationId xmlns:a16="http://schemas.microsoft.com/office/drawing/2014/main" id="{4C5E436F-9DA8-7D4A-9A92-2468375F61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33456" y="3611075"/>
                <a:ext cx="320404" cy="325180"/>
              </a:xfrm>
              <a:prstGeom prst="rect">
                <a:avLst/>
              </a:prstGeom>
            </p:spPr>
          </p:pic>
          <p:pic>
            <p:nvPicPr>
              <p:cNvPr id="183" name="Graphic 182">
                <a:extLst>
                  <a:ext uri="{FF2B5EF4-FFF2-40B4-BE49-F238E27FC236}">
                    <a16:creationId xmlns:a16="http://schemas.microsoft.com/office/drawing/2014/main" id="{8B5F7FC7-6AB6-A948-B074-0ABBAEABEF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52716" y="815102"/>
                <a:ext cx="320404" cy="325180"/>
              </a:xfrm>
              <a:prstGeom prst="rect">
                <a:avLst/>
              </a:prstGeom>
            </p:spPr>
          </p:pic>
          <p:pic>
            <p:nvPicPr>
              <p:cNvPr id="184" name="Graphic 183">
                <a:extLst>
                  <a:ext uri="{FF2B5EF4-FFF2-40B4-BE49-F238E27FC236}">
                    <a16:creationId xmlns:a16="http://schemas.microsoft.com/office/drawing/2014/main" id="{98E744CA-5BA2-8F42-AD4C-9EFA96D0A2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52716" y="1513571"/>
                <a:ext cx="320404" cy="325180"/>
              </a:xfrm>
              <a:prstGeom prst="rect">
                <a:avLst/>
              </a:prstGeom>
            </p:spPr>
          </p:pic>
          <p:pic>
            <p:nvPicPr>
              <p:cNvPr id="185" name="Graphic 184">
                <a:extLst>
                  <a:ext uri="{FF2B5EF4-FFF2-40B4-BE49-F238E27FC236}">
                    <a16:creationId xmlns:a16="http://schemas.microsoft.com/office/drawing/2014/main" id="{6FC7EFA7-AC20-1A43-A795-104F412FD7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42642" y="2185924"/>
                <a:ext cx="320404" cy="325180"/>
              </a:xfrm>
              <a:prstGeom prst="rect">
                <a:avLst/>
              </a:prstGeom>
            </p:spPr>
          </p:pic>
          <p:pic>
            <p:nvPicPr>
              <p:cNvPr id="186" name="Graphic 185">
                <a:extLst>
                  <a:ext uri="{FF2B5EF4-FFF2-40B4-BE49-F238E27FC236}">
                    <a16:creationId xmlns:a16="http://schemas.microsoft.com/office/drawing/2014/main" id="{99DF1688-0470-2F4C-93F7-D84EEDADA7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52716" y="2890215"/>
                <a:ext cx="320404" cy="325180"/>
              </a:xfrm>
              <a:prstGeom prst="rect">
                <a:avLst/>
              </a:prstGeom>
            </p:spPr>
          </p:pic>
          <p:pic>
            <p:nvPicPr>
              <p:cNvPr id="187" name="Graphic 186">
                <a:extLst>
                  <a:ext uri="{FF2B5EF4-FFF2-40B4-BE49-F238E27FC236}">
                    <a16:creationId xmlns:a16="http://schemas.microsoft.com/office/drawing/2014/main" id="{64BCE8FC-D3FE-1C4B-8A29-F528648A7C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49075" y="83093"/>
                <a:ext cx="320404" cy="325180"/>
              </a:xfrm>
              <a:prstGeom prst="rect">
                <a:avLst/>
              </a:prstGeom>
            </p:spPr>
          </p:pic>
        </p:grp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3B1E5C69-0316-FA48-ABBE-8FEA858F8DC9}"/>
              </a:ext>
            </a:extLst>
          </p:cNvPr>
          <p:cNvGrpSpPr/>
          <p:nvPr/>
        </p:nvGrpSpPr>
        <p:grpSpPr>
          <a:xfrm>
            <a:off x="9183585" y="0"/>
            <a:ext cx="2169344" cy="6660284"/>
            <a:chOff x="4471156" y="83093"/>
            <a:chExt cx="2169344" cy="6660284"/>
          </a:xfrm>
        </p:grpSpPr>
        <p:pic>
          <p:nvPicPr>
            <p:cNvPr id="190" name="Graphic 189">
              <a:extLst>
                <a:ext uri="{FF2B5EF4-FFF2-40B4-BE49-F238E27FC236}">
                  <a16:creationId xmlns:a16="http://schemas.microsoft.com/office/drawing/2014/main" id="{4F1DFA77-95E4-0142-A472-9E72114CC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81230" y="4343084"/>
              <a:ext cx="320404" cy="325180"/>
            </a:xfrm>
            <a:prstGeom prst="rect">
              <a:avLst/>
            </a:prstGeom>
          </p:spPr>
        </p:pic>
        <p:pic>
          <p:nvPicPr>
            <p:cNvPr id="191" name="Graphic 190">
              <a:extLst>
                <a:ext uri="{FF2B5EF4-FFF2-40B4-BE49-F238E27FC236}">
                  <a16:creationId xmlns:a16="http://schemas.microsoft.com/office/drawing/2014/main" id="{9F19BC10-EDBB-0E4F-ACD1-3499C2159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81230" y="5041553"/>
              <a:ext cx="320404" cy="325180"/>
            </a:xfrm>
            <a:prstGeom prst="rect">
              <a:avLst/>
            </a:prstGeom>
          </p:spPr>
        </p:pic>
        <p:pic>
          <p:nvPicPr>
            <p:cNvPr id="192" name="Graphic 191">
              <a:extLst>
                <a:ext uri="{FF2B5EF4-FFF2-40B4-BE49-F238E27FC236}">
                  <a16:creationId xmlns:a16="http://schemas.microsoft.com/office/drawing/2014/main" id="{3FE58C62-01F8-4D4A-BA2D-35D53A0BD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71156" y="5713906"/>
              <a:ext cx="320404" cy="325180"/>
            </a:xfrm>
            <a:prstGeom prst="rect">
              <a:avLst/>
            </a:prstGeom>
          </p:spPr>
        </p:pic>
        <p:pic>
          <p:nvPicPr>
            <p:cNvPr id="193" name="Graphic 192">
              <a:extLst>
                <a:ext uri="{FF2B5EF4-FFF2-40B4-BE49-F238E27FC236}">
                  <a16:creationId xmlns:a16="http://schemas.microsoft.com/office/drawing/2014/main" id="{770EEE58-1C65-6040-A18D-30ECF3E32C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81230" y="6418197"/>
              <a:ext cx="320404" cy="325180"/>
            </a:xfrm>
            <a:prstGeom prst="rect">
              <a:avLst/>
            </a:prstGeom>
          </p:spPr>
        </p:pic>
        <p:pic>
          <p:nvPicPr>
            <p:cNvPr id="194" name="Graphic 193">
              <a:extLst>
                <a:ext uri="{FF2B5EF4-FFF2-40B4-BE49-F238E27FC236}">
                  <a16:creationId xmlns:a16="http://schemas.microsoft.com/office/drawing/2014/main" id="{61E4A8D4-D566-F84C-B926-B8BB280207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77589" y="3611075"/>
              <a:ext cx="320404" cy="325180"/>
            </a:xfrm>
            <a:prstGeom prst="rect">
              <a:avLst/>
            </a:prstGeom>
          </p:spPr>
        </p:pic>
        <p:pic>
          <p:nvPicPr>
            <p:cNvPr id="195" name="Graphic 194">
              <a:extLst>
                <a:ext uri="{FF2B5EF4-FFF2-40B4-BE49-F238E27FC236}">
                  <a16:creationId xmlns:a16="http://schemas.microsoft.com/office/drawing/2014/main" id="{BA912A33-FE2E-A346-B8E9-F39B4E71B1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6849" y="815102"/>
              <a:ext cx="320404" cy="325180"/>
            </a:xfrm>
            <a:prstGeom prst="rect">
              <a:avLst/>
            </a:prstGeom>
          </p:spPr>
        </p:pic>
        <p:pic>
          <p:nvPicPr>
            <p:cNvPr id="196" name="Graphic 195">
              <a:extLst>
                <a:ext uri="{FF2B5EF4-FFF2-40B4-BE49-F238E27FC236}">
                  <a16:creationId xmlns:a16="http://schemas.microsoft.com/office/drawing/2014/main" id="{E58CD8ED-9DFF-8B41-BB4A-92420CFC9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6849" y="1513571"/>
              <a:ext cx="320404" cy="325180"/>
            </a:xfrm>
            <a:prstGeom prst="rect">
              <a:avLst/>
            </a:prstGeom>
          </p:spPr>
        </p:pic>
        <p:pic>
          <p:nvPicPr>
            <p:cNvPr id="197" name="Graphic 196">
              <a:extLst>
                <a:ext uri="{FF2B5EF4-FFF2-40B4-BE49-F238E27FC236}">
                  <a16:creationId xmlns:a16="http://schemas.microsoft.com/office/drawing/2014/main" id="{447835C0-9E39-2343-82A6-77D7B1711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86775" y="2185924"/>
              <a:ext cx="320404" cy="325180"/>
            </a:xfrm>
            <a:prstGeom prst="rect">
              <a:avLst/>
            </a:prstGeom>
          </p:spPr>
        </p:pic>
        <p:pic>
          <p:nvPicPr>
            <p:cNvPr id="198" name="Graphic 197">
              <a:extLst>
                <a:ext uri="{FF2B5EF4-FFF2-40B4-BE49-F238E27FC236}">
                  <a16:creationId xmlns:a16="http://schemas.microsoft.com/office/drawing/2014/main" id="{E961E0E2-FD91-2B4A-BCB4-EC25BB478C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6849" y="2890215"/>
              <a:ext cx="320404" cy="325180"/>
            </a:xfrm>
            <a:prstGeom prst="rect">
              <a:avLst/>
            </a:prstGeom>
          </p:spPr>
        </p:pic>
        <p:pic>
          <p:nvPicPr>
            <p:cNvPr id="199" name="Graphic 198">
              <a:extLst>
                <a:ext uri="{FF2B5EF4-FFF2-40B4-BE49-F238E27FC236}">
                  <a16:creationId xmlns:a16="http://schemas.microsoft.com/office/drawing/2014/main" id="{9902C32B-45E6-6940-A4C0-2CA6A9037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3208" y="83093"/>
              <a:ext cx="320404" cy="325180"/>
            </a:xfrm>
            <a:prstGeom prst="rect">
              <a:avLst/>
            </a:prstGeom>
          </p:spPr>
        </p:pic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A2A7F089-A350-6E46-AEC1-87F1181774F1}"/>
                </a:ext>
              </a:extLst>
            </p:cNvPr>
            <p:cNvGrpSpPr/>
            <p:nvPr/>
          </p:nvGrpSpPr>
          <p:grpSpPr>
            <a:xfrm>
              <a:off x="6294403" y="83093"/>
              <a:ext cx="346097" cy="6660284"/>
              <a:chOff x="2727023" y="83093"/>
              <a:chExt cx="346097" cy="6660284"/>
            </a:xfrm>
          </p:grpSpPr>
          <p:pic>
            <p:nvPicPr>
              <p:cNvPr id="201" name="Graphic 200">
                <a:extLst>
                  <a:ext uri="{FF2B5EF4-FFF2-40B4-BE49-F238E27FC236}">
                    <a16:creationId xmlns:a16="http://schemas.microsoft.com/office/drawing/2014/main" id="{1F21CF09-67C7-AD4B-ABC5-3CB90D2804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37097" y="4343084"/>
                <a:ext cx="320404" cy="325180"/>
              </a:xfrm>
              <a:prstGeom prst="rect">
                <a:avLst/>
              </a:prstGeom>
            </p:spPr>
          </p:pic>
          <p:pic>
            <p:nvPicPr>
              <p:cNvPr id="202" name="Graphic 201">
                <a:extLst>
                  <a:ext uri="{FF2B5EF4-FFF2-40B4-BE49-F238E27FC236}">
                    <a16:creationId xmlns:a16="http://schemas.microsoft.com/office/drawing/2014/main" id="{330E8385-9A53-014F-86E8-817543CB44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37097" y="5041553"/>
                <a:ext cx="320404" cy="325180"/>
              </a:xfrm>
              <a:prstGeom prst="rect">
                <a:avLst/>
              </a:prstGeom>
            </p:spPr>
          </p:pic>
          <p:pic>
            <p:nvPicPr>
              <p:cNvPr id="203" name="Graphic 202">
                <a:extLst>
                  <a:ext uri="{FF2B5EF4-FFF2-40B4-BE49-F238E27FC236}">
                    <a16:creationId xmlns:a16="http://schemas.microsoft.com/office/drawing/2014/main" id="{5D795CEE-B51F-0C42-8C7C-3E5C282B25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27023" y="5713906"/>
                <a:ext cx="320404" cy="325180"/>
              </a:xfrm>
              <a:prstGeom prst="rect">
                <a:avLst/>
              </a:prstGeom>
            </p:spPr>
          </p:pic>
          <p:pic>
            <p:nvPicPr>
              <p:cNvPr id="205" name="Graphic 204">
                <a:extLst>
                  <a:ext uri="{FF2B5EF4-FFF2-40B4-BE49-F238E27FC236}">
                    <a16:creationId xmlns:a16="http://schemas.microsoft.com/office/drawing/2014/main" id="{466917DF-5168-AE48-8D42-819D1C1CC7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37097" y="6418197"/>
                <a:ext cx="320404" cy="325180"/>
              </a:xfrm>
              <a:prstGeom prst="rect">
                <a:avLst/>
              </a:prstGeom>
            </p:spPr>
          </p:pic>
          <p:pic>
            <p:nvPicPr>
              <p:cNvPr id="206" name="Graphic 205">
                <a:extLst>
                  <a:ext uri="{FF2B5EF4-FFF2-40B4-BE49-F238E27FC236}">
                    <a16:creationId xmlns:a16="http://schemas.microsoft.com/office/drawing/2014/main" id="{39DA9138-3F1D-8F4C-BAA7-B18E15041C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33456" y="3611075"/>
                <a:ext cx="320404" cy="325180"/>
              </a:xfrm>
              <a:prstGeom prst="rect">
                <a:avLst/>
              </a:prstGeom>
            </p:spPr>
          </p:pic>
          <p:pic>
            <p:nvPicPr>
              <p:cNvPr id="207" name="Graphic 206">
                <a:extLst>
                  <a:ext uri="{FF2B5EF4-FFF2-40B4-BE49-F238E27FC236}">
                    <a16:creationId xmlns:a16="http://schemas.microsoft.com/office/drawing/2014/main" id="{9278EE3A-95C9-D74A-8067-BA377DBF04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52716" y="815102"/>
                <a:ext cx="320404" cy="325180"/>
              </a:xfrm>
              <a:prstGeom prst="rect">
                <a:avLst/>
              </a:prstGeom>
            </p:spPr>
          </p:pic>
          <p:pic>
            <p:nvPicPr>
              <p:cNvPr id="211" name="Graphic 210">
                <a:extLst>
                  <a:ext uri="{FF2B5EF4-FFF2-40B4-BE49-F238E27FC236}">
                    <a16:creationId xmlns:a16="http://schemas.microsoft.com/office/drawing/2014/main" id="{76B83117-9F74-EE41-95DE-2536E82DD5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52716" y="1513571"/>
                <a:ext cx="320404" cy="325180"/>
              </a:xfrm>
              <a:prstGeom prst="rect">
                <a:avLst/>
              </a:prstGeom>
            </p:spPr>
          </p:pic>
          <p:pic>
            <p:nvPicPr>
              <p:cNvPr id="212" name="Graphic 211">
                <a:extLst>
                  <a:ext uri="{FF2B5EF4-FFF2-40B4-BE49-F238E27FC236}">
                    <a16:creationId xmlns:a16="http://schemas.microsoft.com/office/drawing/2014/main" id="{E93D295E-3125-084A-A4D8-6A720E04B3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42642" y="2185924"/>
                <a:ext cx="320404" cy="325180"/>
              </a:xfrm>
              <a:prstGeom prst="rect">
                <a:avLst/>
              </a:prstGeom>
            </p:spPr>
          </p:pic>
          <p:pic>
            <p:nvPicPr>
              <p:cNvPr id="213" name="Graphic 212">
                <a:extLst>
                  <a:ext uri="{FF2B5EF4-FFF2-40B4-BE49-F238E27FC236}">
                    <a16:creationId xmlns:a16="http://schemas.microsoft.com/office/drawing/2014/main" id="{224B7B25-3221-BD40-ACEB-11E8FD975D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52716" y="2890215"/>
                <a:ext cx="320404" cy="325180"/>
              </a:xfrm>
              <a:prstGeom prst="rect">
                <a:avLst/>
              </a:prstGeom>
            </p:spPr>
          </p:pic>
          <p:pic>
            <p:nvPicPr>
              <p:cNvPr id="214" name="Graphic 213">
                <a:extLst>
                  <a:ext uri="{FF2B5EF4-FFF2-40B4-BE49-F238E27FC236}">
                    <a16:creationId xmlns:a16="http://schemas.microsoft.com/office/drawing/2014/main" id="{EA564842-9171-0844-820D-990C6291EC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49075" y="83093"/>
                <a:ext cx="320404" cy="325180"/>
              </a:xfrm>
              <a:prstGeom prst="rect">
                <a:avLst/>
              </a:prstGeom>
            </p:spPr>
          </p:pic>
        </p:grp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26FBBCD7-A6BF-BC4C-B998-48C82F9B4C02}"/>
              </a:ext>
            </a:extLst>
          </p:cNvPr>
          <p:cNvSpPr/>
          <p:nvPr/>
        </p:nvSpPr>
        <p:spPr>
          <a:xfrm>
            <a:off x="0" y="2557356"/>
            <a:ext cx="12192000" cy="901346"/>
          </a:xfrm>
          <a:prstGeom prst="rect">
            <a:avLst/>
          </a:prstGeom>
          <a:solidFill>
            <a:schemeClr val="accent6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E46E02F-F47D-D94C-B42E-6835D5F30B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50769" y="2560418"/>
            <a:ext cx="1026350" cy="821080"/>
          </a:xfrm>
          <a:prstGeom prst="rect">
            <a:avLst/>
          </a:prstGeom>
        </p:spPr>
      </p:pic>
      <p:pic>
        <p:nvPicPr>
          <p:cNvPr id="234" name="Graphic 233">
            <a:extLst>
              <a:ext uri="{FF2B5EF4-FFF2-40B4-BE49-F238E27FC236}">
                <a16:creationId xmlns:a16="http://schemas.microsoft.com/office/drawing/2014/main" id="{00E40304-2C41-9841-9BEC-9CFB9FFF2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46" y="5406257"/>
            <a:ext cx="762920" cy="77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353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raphic 145">
            <a:extLst>
              <a:ext uri="{FF2B5EF4-FFF2-40B4-BE49-F238E27FC236}">
                <a16:creationId xmlns:a16="http://schemas.microsoft.com/office/drawing/2014/main" id="{B230E826-8777-9B4C-8E9F-2702C1751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4173" y="4259991"/>
            <a:ext cx="320404" cy="325180"/>
          </a:xfrm>
          <a:prstGeom prst="rect">
            <a:avLst/>
          </a:prstGeom>
        </p:spPr>
      </p:pic>
      <p:pic>
        <p:nvPicPr>
          <p:cNvPr id="147" name="Graphic 146">
            <a:extLst>
              <a:ext uri="{FF2B5EF4-FFF2-40B4-BE49-F238E27FC236}">
                <a16:creationId xmlns:a16="http://schemas.microsoft.com/office/drawing/2014/main" id="{6B16DFFF-7088-8D46-BBB4-8625986E2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4173" y="4958460"/>
            <a:ext cx="320404" cy="325180"/>
          </a:xfrm>
          <a:prstGeom prst="rect">
            <a:avLst/>
          </a:prstGeom>
        </p:spPr>
      </p:pic>
      <p:pic>
        <p:nvPicPr>
          <p:cNvPr id="148" name="Graphic 147">
            <a:extLst>
              <a:ext uri="{FF2B5EF4-FFF2-40B4-BE49-F238E27FC236}">
                <a16:creationId xmlns:a16="http://schemas.microsoft.com/office/drawing/2014/main" id="{DFC01CB9-BC28-1D41-8206-6F5089CBA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74099" y="5630813"/>
            <a:ext cx="320404" cy="325180"/>
          </a:xfrm>
          <a:prstGeom prst="rect">
            <a:avLst/>
          </a:prstGeom>
        </p:spPr>
      </p:pic>
      <p:pic>
        <p:nvPicPr>
          <p:cNvPr id="149" name="Graphic 148">
            <a:extLst>
              <a:ext uri="{FF2B5EF4-FFF2-40B4-BE49-F238E27FC236}">
                <a16:creationId xmlns:a16="http://schemas.microsoft.com/office/drawing/2014/main" id="{A5844182-493E-DE4D-999C-8A20BDC90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4173" y="6335104"/>
            <a:ext cx="320404" cy="325180"/>
          </a:xfrm>
          <a:prstGeom prst="rect">
            <a:avLst/>
          </a:prstGeom>
        </p:spPr>
      </p:pic>
      <p:pic>
        <p:nvPicPr>
          <p:cNvPr id="150" name="Graphic 149">
            <a:extLst>
              <a:ext uri="{FF2B5EF4-FFF2-40B4-BE49-F238E27FC236}">
                <a16:creationId xmlns:a16="http://schemas.microsoft.com/office/drawing/2014/main" id="{3CF78FCF-0AE6-B244-B8EB-A0D877BBE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0532" y="3527982"/>
            <a:ext cx="320404" cy="325180"/>
          </a:xfrm>
          <a:prstGeom prst="rect">
            <a:avLst/>
          </a:prstGeom>
        </p:spPr>
      </p:pic>
      <p:pic>
        <p:nvPicPr>
          <p:cNvPr id="151" name="Graphic 150">
            <a:extLst>
              <a:ext uri="{FF2B5EF4-FFF2-40B4-BE49-F238E27FC236}">
                <a16:creationId xmlns:a16="http://schemas.microsoft.com/office/drawing/2014/main" id="{C6CAFACC-4201-4842-BA30-9CE2F969A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9792" y="732009"/>
            <a:ext cx="320404" cy="325180"/>
          </a:xfrm>
          <a:prstGeom prst="rect">
            <a:avLst/>
          </a:prstGeom>
        </p:spPr>
      </p:pic>
      <p:pic>
        <p:nvPicPr>
          <p:cNvPr id="152" name="Graphic 151">
            <a:extLst>
              <a:ext uri="{FF2B5EF4-FFF2-40B4-BE49-F238E27FC236}">
                <a16:creationId xmlns:a16="http://schemas.microsoft.com/office/drawing/2014/main" id="{4556F3FF-4414-8C4E-AEAB-D3796E9C7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9792" y="1430478"/>
            <a:ext cx="320404" cy="325180"/>
          </a:xfrm>
          <a:prstGeom prst="rect">
            <a:avLst/>
          </a:prstGeom>
        </p:spPr>
      </p:pic>
      <p:pic>
        <p:nvPicPr>
          <p:cNvPr id="153" name="Graphic 152">
            <a:extLst>
              <a:ext uri="{FF2B5EF4-FFF2-40B4-BE49-F238E27FC236}">
                <a16:creationId xmlns:a16="http://schemas.microsoft.com/office/drawing/2014/main" id="{FE1E1931-CCCF-D14C-9051-1E31A7DB9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9718" y="2102831"/>
            <a:ext cx="320404" cy="325180"/>
          </a:xfrm>
          <a:prstGeom prst="rect">
            <a:avLst/>
          </a:prstGeom>
        </p:spPr>
      </p:pic>
      <p:pic>
        <p:nvPicPr>
          <p:cNvPr id="154" name="Graphic 153">
            <a:extLst>
              <a:ext uri="{FF2B5EF4-FFF2-40B4-BE49-F238E27FC236}">
                <a16:creationId xmlns:a16="http://schemas.microsoft.com/office/drawing/2014/main" id="{9221B692-DD0C-CB48-BF6C-4B6B5A493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9792" y="2807122"/>
            <a:ext cx="320404" cy="325180"/>
          </a:xfrm>
          <a:prstGeom prst="rect">
            <a:avLst/>
          </a:prstGeom>
        </p:spPr>
      </p:pic>
      <p:pic>
        <p:nvPicPr>
          <p:cNvPr id="155" name="Graphic 154">
            <a:extLst>
              <a:ext uri="{FF2B5EF4-FFF2-40B4-BE49-F238E27FC236}">
                <a16:creationId xmlns:a16="http://schemas.microsoft.com/office/drawing/2014/main" id="{7A9E3320-782C-354F-BA9A-6562B4948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6151" y="0"/>
            <a:ext cx="320404" cy="32518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802C0B0-BD0C-9F4D-AE1C-629B79513BEA}"/>
              </a:ext>
            </a:extLst>
          </p:cNvPr>
          <p:cNvGrpSpPr/>
          <p:nvPr/>
        </p:nvGrpSpPr>
        <p:grpSpPr>
          <a:xfrm>
            <a:off x="3297346" y="0"/>
            <a:ext cx="346097" cy="6660284"/>
            <a:chOff x="2727023" y="83093"/>
            <a:chExt cx="346097" cy="6660284"/>
          </a:xfrm>
        </p:grpSpPr>
        <p:pic>
          <p:nvPicPr>
            <p:cNvPr id="156" name="Graphic 155">
              <a:extLst>
                <a:ext uri="{FF2B5EF4-FFF2-40B4-BE49-F238E27FC236}">
                  <a16:creationId xmlns:a16="http://schemas.microsoft.com/office/drawing/2014/main" id="{6494C7DB-D82C-B340-BA1F-91D9F1EA3B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37097" y="4343084"/>
              <a:ext cx="320404" cy="325180"/>
            </a:xfrm>
            <a:prstGeom prst="rect">
              <a:avLst/>
            </a:prstGeom>
          </p:spPr>
        </p:pic>
        <p:pic>
          <p:nvPicPr>
            <p:cNvPr id="157" name="Graphic 156">
              <a:extLst>
                <a:ext uri="{FF2B5EF4-FFF2-40B4-BE49-F238E27FC236}">
                  <a16:creationId xmlns:a16="http://schemas.microsoft.com/office/drawing/2014/main" id="{F6AF0038-9439-7E41-8052-5520CE10FE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37097" y="5041553"/>
              <a:ext cx="320404" cy="325180"/>
            </a:xfrm>
            <a:prstGeom prst="rect">
              <a:avLst/>
            </a:prstGeom>
          </p:spPr>
        </p:pic>
        <p:pic>
          <p:nvPicPr>
            <p:cNvPr id="158" name="Graphic 157">
              <a:extLst>
                <a:ext uri="{FF2B5EF4-FFF2-40B4-BE49-F238E27FC236}">
                  <a16:creationId xmlns:a16="http://schemas.microsoft.com/office/drawing/2014/main" id="{7946AACC-BFAA-B84B-954E-C64076E02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27023" y="5713906"/>
              <a:ext cx="320404" cy="325180"/>
            </a:xfrm>
            <a:prstGeom prst="rect">
              <a:avLst/>
            </a:prstGeom>
          </p:spPr>
        </p:pic>
        <p:pic>
          <p:nvPicPr>
            <p:cNvPr id="159" name="Graphic 158">
              <a:extLst>
                <a:ext uri="{FF2B5EF4-FFF2-40B4-BE49-F238E27FC236}">
                  <a16:creationId xmlns:a16="http://schemas.microsoft.com/office/drawing/2014/main" id="{EBCB37E5-221B-5642-A0BE-9EF8312892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37097" y="6418197"/>
              <a:ext cx="320404" cy="325180"/>
            </a:xfrm>
            <a:prstGeom prst="rect">
              <a:avLst/>
            </a:prstGeom>
          </p:spPr>
        </p:pic>
        <p:pic>
          <p:nvPicPr>
            <p:cNvPr id="160" name="Graphic 159">
              <a:extLst>
                <a:ext uri="{FF2B5EF4-FFF2-40B4-BE49-F238E27FC236}">
                  <a16:creationId xmlns:a16="http://schemas.microsoft.com/office/drawing/2014/main" id="{4055ABC7-1DC2-BC4E-B3EE-87D6B44E1C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33456" y="3611075"/>
              <a:ext cx="320404" cy="325180"/>
            </a:xfrm>
            <a:prstGeom prst="rect">
              <a:avLst/>
            </a:prstGeom>
          </p:spPr>
        </p:pic>
        <p:pic>
          <p:nvPicPr>
            <p:cNvPr id="161" name="Graphic 160">
              <a:extLst>
                <a:ext uri="{FF2B5EF4-FFF2-40B4-BE49-F238E27FC236}">
                  <a16:creationId xmlns:a16="http://schemas.microsoft.com/office/drawing/2014/main" id="{749DA0A6-A53F-6347-A21E-8BAFA6391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52716" y="815102"/>
              <a:ext cx="320404" cy="325180"/>
            </a:xfrm>
            <a:prstGeom prst="rect">
              <a:avLst/>
            </a:prstGeom>
          </p:spPr>
        </p:pic>
        <p:pic>
          <p:nvPicPr>
            <p:cNvPr id="162" name="Graphic 161">
              <a:extLst>
                <a:ext uri="{FF2B5EF4-FFF2-40B4-BE49-F238E27FC236}">
                  <a16:creationId xmlns:a16="http://schemas.microsoft.com/office/drawing/2014/main" id="{25FB0186-0F6E-B043-A7EE-E0D91EBF7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52716" y="1513571"/>
              <a:ext cx="320404" cy="325180"/>
            </a:xfrm>
            <a:prstGeom prst="rect">
              <a:avLst/>
            </a:prstGeom>
          </p:spPr>
        </p:pic>
        <p:pic>
          <p:nvPicPr>
            <p:cNvPr id="163" name="Graphic 162">
              <a:extLst>
                <a:ext uri="{FF2B5EF4-FFF2-40B4-BE49-F238E27FC236}">
                  <a16:creationId xmlns:a16="http://schemas.microsoft.com/office/drawing/2014/main" id="{DD82431D-47E4-5E45-B0B5-A47C90A33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42642" y="2185924"/>
              <a:ext cx="320404" cy="325180"/>
            </a:xfrm>
            <a:prstGeom prst="rect">
              <a:avLst/>
            </a:prstGeom>
          </p:spPr>
        </p:pic>
        <p:pic>
          <p:nvPicPr>
            <p:cNvPr id="164" name="Graphic 163">
              <a:extLst>
                <a:ext uri="{FF2B5EF4-FFF2-40B4-BE49-F238E27FC236}">
                  <a16:creationId xmlns:a16="http://schemas.microsoft.com/office/drawing/2014/main" id="{7B810ED0-993D-9946-B1C1-645809294D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52716" y="2890215"/>
              <a:ext cx="320404" cy="325180"/>
            </a:xfrm>
            <a:prstGeom prst="rect">
              <a:avLst/>
            </a:prstGeom>
          </p:spPr>
        </p:pic>
        <p:pic>
          <p:nvPicPr>
            <p:cNvPr id="165" name="Graphic 164">
              <a:extLst>
                <a:ext uri="{FF2B5EF4-FFF2-40B4-BE49-F238E27FC236}">
                  <a16:creationId xmlns:a16="http://schemas.microsoft.com/office/drawing/2014/main" id="{6351C4CD-8CA5-2647-BBD1-F2A861C29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49075" y="83093"/>
              <a:ext cx="320404" cy="325180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09E7A3E-28F6-BC49-9678-E31E83164507}"/>
              </a:ext>
            </a:extLst>
          </p:cNvPr>
          <p:cNvGrpSpPr/>
          <p:nvPr/>
        </p:nvGrpSpPr>
        <p:grpSpPr>
          <a:xfrm>
            <a:off x="5504232" y="0"/>
            <a:ext cx="2169344" cy="6660284"/>
            <a:chOff x="4471156" y="83093"/>
            <a:chExt cx="2169344" cy="6660284"/>
          </a:xfrm>
        </p:grpSpPr>
        <p:pic>
          <p:nvPicPr>
            <p:cNvPr id="167" name="Graphic 166">
              <a:extLst>
                <a:ext uri="{FF2B5EF4-FFF2-40B4-BE49-F238E27FC236}">
                  <a16:creationId xmlns:a16="http://schemas.microsoft.com/office/drawing/2014/main" id="{F7734BAB-8780-024A-B8BB-0C77DEE78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81230" y="4343084"/>
              <a:ext cx="320404" cy="325180"/>
            </a:xfrm>
            <a:prstGeom prst="rect">
              <a:avLst/>
            </a:prstGeom>
          </p:spPr>
        </p:pic>
        <p:pic>
          <p:nvPicPr>
            <p:cNvPr id="168" name="Graphic 167">
              <a:extLst>
                <a:ext uri="{FF2B5EF4-FFF2-40B4-BE49-F238E27FC236}">
                  <a16:creationId xmlns:a16="http://schemas.microsoft.com/office/drawing/2014/main" id="{186641AB-894C-294A-AE09-8B0B0DE8D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81230" y="5041553"/>
              <a:ext cx="320404" cy="325180"/>
            </a:xfrm>
            <a:prstGeom prst="rect">
              <a:avLst/>
            </a:prstGeom>
          </p:spPr>
        </p:pic>
        <p:pic>
          <p:nvPicPr>
            <p:cNvPr id="169" name="Graphic 168">
              <a:extLst>
                <a:ext uri="{FF2B5EF4-FFF2-40B4-BE49-F238E27FC236}">
                  <a16:creationId xmlns:a16="http://schemas.microsoft.com/office/drawing/2014/main" id="{44C39027-76EF-6345-A1EA-E50C573A59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71156" y="5713906"/>
              <a:ext cx="320404" cy="325180"/>
            </a:xfrm>
            <a:prstGeom prst="rect">
              <a:avLst/>
            </a:prstGeom>
          </p:spPr>
        </p:pic>
        <p:pic>
          <p:nvPicPr>
            <p:cNvPr id="170" name="Graphic 169">
              <a:extLst>
                <a:ext uri="{FF2B5EF4-FFF2-40B4-BE49-F238E27FC236}">
                  <a16:creationId xmlns:a16="http://schemas.microsoft.com/office/drawing/2014/main" id="{A802A741-DDD3-2F4A-B025-C7D981567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81230" y="6418197"/>
              <a:ext cx="320404" cy="325180"/>
            </a:xfrm>
            <a:prstGeom prst="rect">
              <a:avLst/>
            </a:prstGeom>
          </p:spPr>
        </p:pic>
        <p:pic>
          <p:nvPicPr>
            <p:cNvPr id="171" name="Graphic 170">
              <a:extLst>
                <a:ext uri="{FF2B5EF4-FFF2-40B4-BE49-F238E27FC236}">
                  <a16:creationId xmlns:a16="http://schemas.microsoft.com/office/drawing/2014/main" id="{E45AB045-40F7-684A-8E0F-7E6508621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77589" y="3611075"/>
              <a:ext cx="320404" cy="325180"/>
            </a:xfrm>
            <a:prstGeom prst="rect">
              <a:avLst/>
            </a:prstGeom>
          </p:spPr>
        </p:pic>
        <p:pic>
          <p:nvPicPr>
            <p:cNvPr id="172" name="Graphic 171">
              <a:extLst>
                <a:ext uri="{FF2B5EF4-FFF2-40B4-BE49-F238E27FC236}">
                  <a16:creationId xmlns:a16="http://schemas.microsoft.com/office/drawing/2014/main" id="{67A5BE98-8662-DA45-A56C-91D53B0F56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6849" y="815102"/>
              <a:ext cx="320404" cy="325180"/>
            </a:xfrm>
            <a:prstGeom prst="rect">
              <a:avLst/>
            </a:prstGeom>
          </p:spPr>
        </p:pic>
        <p:pic>
          <p:nvPicPr>
            <p:cNvPr id="173" name="Graphic 172">
              <a:extLst>
                <a:ext uri="{FF2B5EF4-FFF2-40B4-BE49-F238E27FC236}">
                  <a16:creationId xmlns:a16="http://schemas.microsoft.com/office/drawing/2014/main" id="{D8CDAD70-B646-E54F-88DA-0287E657D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6849" y="1513571"/>
              <a:ext cx="320404" cy="325180"/>
            </a:xfrm>
            <a:prstGeom prst="rect">
              <a:avLst/>
            </a:prstGeom>
          </p:spPr>
        </p:pic>
        <p:pic>
          <p:nvPicPr>
            <p:cNvPr id="174" name="Graphic 173">
              <a:extLst>
                <a:ext uri="{FF2B5EF4-FFF2-40B4-BE49-F238E27FC236}">
                  <a16:creationId xmlns:a16="http://schemas.microsoft.com/office/drawing/2014/main" id="{061B976F-C913-9C47-B040-0C4158B7B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86775" y="2185924"/>
              <a:ext cx="320404" cy="325180"/>
            </a:xfrm>
            <a:prstGeom prst="rect">
              <a:avLst/>
            </a:prstGeom>
          </p:spPr>
        </p:pic>
        <p:pic>
          <p:nvPicPr>
            <p:cNvPr id="175" name="Graphic 174">
              <a:extLst>
                <a:ext uri="{FF2B5EF4-FFF2-40B4-BE49-F238E27FC236}">
                  <a16:creationId xmlns:a16="http://schemas.microsoft.com/office/drawing/2014/main" id="{255DFCA1-CD6B-0342-9D27-F19FA8B6F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6849" y="2890215"/>
              <a:ext cx="320404" cy="325180"/>
            </a:xfrm>
            <a:prstGeom prst="rect">
              <a:avLst/>
            </a:prstGeom>
          </p:spPr>
        </p:pic>
        <p:pic>
          <p:nvPicPr>
            <p:cNvPr id="176" name="Graphic 175">
              <a:extLst>
                <a:ext uri="{FF2B5EF4-FFF2-40B4-BE49-F238E27FC236}">
                  <a16:creationId xmlns:a16="http://schemas.microsoft.com/office/drawing/2014/main" id="{57DD32AB-54F8-984D-BA59-5551815FC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3208" y="83093"/>
              <a:ext cx="320404" cy="325180"/>
            </a:xfrm>
            <a:prstGeom prst="rect">
              <a:avLst/>
            </a:prstGeom>
          </p:spPr>
        </p:pic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9B3B5240-19CF-B647-B11E-B18F29C4A193}"/>
                </a:ext>
              </a:extLst>
            </p:cNvPr>
            <p:cNvGrpSpPr/>
            <p:nvPr/>
          </p:nvGrpSpPr>
          <p:grpSpPr>
            <a:xfrm>
              <a:off x="6294403" y="83093"/>
              <a:ext cx="346097" cy="6660284"/>
              <a:chOff x="2727023" y="83093"/>
              <a:chExt cx="346097" cy="6660284"/>
            </a:xfrm>
          </p:grpSpPr>
          <p:pic>
            <p:nvPicPr>
              <p:cNvPr id="178" name="Graphic 177">
                <a:extLst>
                  <a:ext uri="{FF2B5EF4-FFF2-40B4-BE49-F238E27FC236}">
                    <a16:creationId xmlns:a16="http://schemas.microsoft.com/office/drawing/2014/main" id="{51B5522C-6DFE-A847-AAD6-AF1D75E437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37097" y="4343084"/>
                <a:ext cx="320404" cy="325180"/>
              </a:xfrm>
              <a:prstGeom prst="rect">
                <a:avLst/>
              </a:prstGeom>
            </p:spPr>
          </p:pic>
          <p:pic>
            <p:nvPicPr>
              <p:cNvPr id="179" name="Graphic 178">
                <a:extLst>
                  <a:ext uri="{FF2B5EF4-FFF2-40B4-BE49-F238E27FC236}">
                    <a16:creationId xmlns:a16="http://schemas.microsoft.com/office/drawing/2014/main" id="{BD978BAF-41F3-6B4E-831C-0E206F787C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37097" y="5041553"/>
                <a:ext cx="320404" cy="325180"/>
              </a:xfrm>
              <a:prstGeom prst="rect">
                <a:avLst/>
              </a:prstGeom>
            </p:spPr>
          </p:pic>
          <p:pic>
            <p:nvPicPr>
              <p:cNvPr id="180" name="Graphic 179">
                <a:extLst>
                  <a:ext uri="{FF2B5EF4-FFF2-40B4-BE49-F238E27FC236}">
                    <a16:creationId xmlns:a16="http://schemas.microsoft.com/office/drawing/2014/main" id="{40C265DA-31C8-5F49-B9A1-CC7D34F273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27023" y="5713906"/>
                <a:ext cx="320404" cy="325180"/>
              </a:xfrm>
              <a:prstGeom prst="rect">
                <a:avLst/>
              </a:prstGeom>
            </p:spPr>
          </p:pic>
          <p:pic>
            <p:nvPicPr>
              <p:cNvPr id="181" name="Graphic 180">
                <a:extLst>
                  <a:ext uri="{FF2B5EF4-FFF2-40B4-BE49-F238E27FC236}">
                    <a16:creationId xmlns:a16="http://schemas.microsoft.com/office/drawing/2014/main" id="{89EF9413-B14A-B748-97FD-D275B6C987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37097" y="6418197"/>
                <a:ext cx="320404" cy="325180"/>
              </a:xfrm>
              <a:prstGeom prst="rect">
                <a:avLst/>
              </a:prstGeom>
            </p:spPr>
          </p:pic>
          <p:pic>
            <p:nvPicPr>
              <p:cNvPr id="182" name="Graphic 181">
                <a:extLst>
                  <a:ext uri="{FF2B5EF4-FFF2-40B4-BE49-F238E27FC236}">
                    <a16:creationId xmlns:a16="http://schemas.microsoft.com/office/drawing/2014/main" id="{4C5E436F-9DA8-7D4A-9A92-2468375F61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33456" y="3611075"/>
                <a:ext cx="320404" cy="325180"/>
              </a:xfrm>
              <a:prstGeom prst="rect">
                <a:avLst/>
              </a:prstGeom>
            </p:spPr>
          </p:pic>
          <p:pic>
            <p:nvPicPr>
              <p:cNvPr id="183" name="Graphic 182">
                <a:extLst>
                  <a:ext uri="{FF2B5EF4-FFF2-40B4-BE49-F238E27FC236}">
                    <a16:creationId xmlns:a16="http://schemas.microsoft.com/office/drawing/2014/main" id="{8B5F7FC7-6AB6-A948-B074-0ABBAEABEF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52716" y="815102"/>
                <a:ext cx="320404" cy="325180"/>
              </a:xfrm>
              <a:prstGeom prst="rect">
                <a:avLst/>
              </a:prstGeom>
            </p:spPr>
          </p:pic>
          <p:pic>
            <p:nvPicPr>
              <p:cNvPr id="184" name="Graphic 183">
                <a:extLst>
                  <a:ext uri="{FF2B5EF4-FFF2-40B4-BE49-F238E27FC236}">
                    <a16:creationId xmlns:a16="http://schemas.microsoft.com/office/drawing/2014/main" id="{98E744CA-5BA2-8F42-AD4C-9EFA96D0A2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52716" y="1513571"/>
                <a:ext cx="320404" cy="325180"/>
              </a:xfrm>
              <a:prstGeom prst="rect">
                <a:avLst/>
              </a:prstGeom>
            </p:spPr>
          </p:pic>
          <p:pic>
            <p:nvPicPr>
              <p:cNvPr id="185" name="Graphic 184">
                <a:extLst>
                  <a:ext uri="{FF2B5EF4-FFF2-40B4-BE49-F238E27FC236}">
                    <a16:creationId xmlns:a16="http://schemas.microsoft.com/office/drawing/2014/main" id="{6FC7EFA7-AC20-1A43-A795-104F412FD7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42642" y="2185924"/>
                <a:ext cx="320404" cy="325180"/>
              </a:xfrm>
              <a:prstGeom prst="rect">
                <a:avLst/>
              </a:prstGeom>
            </p:spPr>
          </p:pic>
          <p:pic>
            <p:nvPicPr>
              <p:cNvPr id="186" name="Graphic 185">
                <a:extLst>
                  <a:ext uri="{FF2B5EF4-FFF2-40B4-BE49-F238E27FC236}">
                    <a16:creationId xmlns:a16="http://schemas.microsoft.com/office/drawing/2014/main" id="{99DF1688-0470-2F4C-93F7-D84EEDADA7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52716" y="2890215"/>
                <a:ext cx="320404" cy="325180"/>
              </a:xfrm>
              <a:prstGeom prst="rect">
                <a:avLst/>
              </a:prstGeom>
            </p:spPr>
          </p:pic>
          <p:pic>
            <p:nvPicPr>
              <p:cNvPr id="187" name="Graphic 186">
                <a:extLst>
                  <a:ext uri="{FF2B5EF4-FFF2-40B4-BE49-F238E27FC236}">
                    <a16:creationId xmlns:a16="http://schemas.microsoft.com/office/drawing/2014/main" id="{64BCE8FC-D3FE-1C4B-8A29-F528648A7C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49075" y="83093"/>
                <a:ext cx="320404" cy="325180"/>
              </a:xfrm>
              <a:prstGeom prst="rect">
                <a:avLst/>
              </a:prstGeom>
            </p:spPr>
          </p:pic>
        </p:grp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3B1E5C69-0316-FA48-ABBE-8FEA858F8DC9}"/>
              </a:ext>
            </a:extLst>
          </p:cNvPr>
          <p:cNvGrpSpPr/>
          <p:nvPr/>
        </p:nvGrpSpPr>
        <p:grpSpPr>
          <a:xfrm>
            <a:off x="9183585" y="0"/>
            <a:ext cx="2169344" cy="6660284"/>
            <a:chOff x="4471156" y="83093"/>
            <a:chExt cx="2169344" cy="6660284"/>
          </a:xfrm>
        </p:grpSpPr>
        <p:pic>
          <p:nvPicPr>
            <p:cNvPr id="190" name="Graphic 189">
              <a:extLst>
                <a:ext uri="{FF2B5EF4-FFF2-40B4-BE49-F238E27FC236}">
                  <a16:creationId xmlns:a16="http://schemas.microsoft.com/office/drawing/2014/main" id="{4F1DFA77-95E4-0142-A472-9E72114CC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81230" y="4343084"/>
              <a:ext cx="320404" cy="325180"/>
            </a:xfrm>
            <a:prstGeom prst="rect">
              <a:avLst/>
            </a:prstGeom>
          </p:spPr>
        </p:pic>
        <p:pic>
          <p:nvPicPr>
            <p:cNvPr id="191" name="Graphic 190">
              <a:extLst>
                <a:ext uri="{FF2B5EF4-FFF2-40B4-BE49-F238E27FC236}">
                  <a16:creationId xmlns:a16="http://schemas.microsoft.com/office/drawing/2014/main" id="{9F19BC10-EDBB-0E4F-ACD1-3499C2159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81230" y="5041553"/>
              <a:ext cx="320404" cy="325180"/>
            </a:xfrm>
            <a:prstGeom prst="rect">
              <a:avLst/>
            </a:prstGeom>
          </p:spPr>
        </p:pic>
        <p:pic>
          <p:nvPicPr>
            <p:cNvPr id="192" name="Graphic 191">
              <a:extLst>
                <a:ext uri="{FF2B5EF4-FFF2-40B4-BE49-F238E27FC236}">
                  <a16:creationId xmlns:a16="http://schemas.microsoft.com/office/drawing/2014/main" id="{3FE58C62-01F8-4D4A-BA2D-35D53A0BD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71156" y="5713906"/>
              <a:ext cx="320404" cy="325180"/>
            </a:xfrm>
            <a:prstGeom prst="rect">
              <a:avLst/>
            </a:prstGeom>
          </p:spPr>
        </p:pic>
        <p:pic>
          <p:nvPicPr>
            <p:cNvPr id="193" name="Graphic 192">
              <a:extLst>
                <a:ext uri="{FF2B5EF4-FFF2-40B4-BE49-F238E27FC236}">
                  <a16:creationId xmlns:a16="http://schemas.microsoft.com/office/drawing/2014/main" id="{770EEE58-1C65-6040-A18D-30ECF3E32C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81230" y="6418197"/>
              <a:ext cx="320404" cy="325180"/>
            </a:xfrm>
            <a:prstGeom prst="rect">
              <a:avLst/>
            </a:prstGeom>
          </p:spPr>
        </p:pic>
        <p:pic>
          <p:nvPicPr>
            <p:cNvPr id="194" name="Graphic 193">
              <a:extLst>
                <a:ext uri="{FF2B5EF4-FFF2-40B4-BE49-F238E27FC236}">
                  <a16:creationId xmlns:a16="http://schemas.microsoft.com/office/drawing/2014/main" id="{61E4A8D4-D566-F84C-B926-B8BB280207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77589" y="3611075"/>
              <a:ext cx="320404" cy="325180"/>
            </a:xfrm>
            <a:prstGeom prst="rect">
              <a:avLst/>
            </a:prstGeom>
          </p:spPr>
        </p:pic>
        <p:pic>
          <p:nvPicPr>
            <p:cNvPr id="195" name="Graphic 194">
              <a:extLst>
                <a:ext uri="{FF2B5EF4-FFF2-40B4-BE49-F238E27FC236}">
                  <a16:creationId xmlns:a16="http://schemas.microsoft.com/office/drawing/2014/main" id="{BA912A33-FE2E-A346-B8E9-F39B4E71B1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6849" y="815102"/>
              <a:ext cx="320404" cy="325180"/>
            </a:xfrm>
            <a:prstGeom prst="rect">
              <a:avLst/>
            </a:prstGeom>
          </p:spPr>
        </p:pic>
        <p:pic>
          <p:nvPicPr>
            <p:cNvPr id="196" name="Graphic 195">
              <a:extLst>
                <a:ext uri="{FF2B5EF4-FFF2-40B4-BE49-F238E27FC236}">
                  <a16:creationId xmlns:a16="http://schemas.microsoft.com/office/drawing/2014/main" id="{E58CD8ED-9DFF-8B41-BB4A-92420CFC9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6849" y="1513571"/>
              <a:ext cx="320404" cy="325180"/>
            </a:xfrm>
            <a:prstGeom prst="rect">
              <a:avLst/>
            </a:prstGeom>
          </p:spPr>
        </p:pic>
        <p:pic>
          <p:nvPicPr>
            <p:cNvPr id="197" name="Graphic 196">
              <a:extLst>
                <a:ext uri="{FF2B5EF4-FFF2-40B4-BE49-F238E27FC236}">
                  <a16:creationId xmlns:a16="http://schemas.microsoft.com/office/drawing/2014/main" id="{447835C0-9E39-2343-82A6-77D7B1711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86775" y="2185924"/>
              <a:ext cx="320404" cy="325180"/>
            </a:xfrm>
            <a:prstGeom prst="rect">
              <a:avLst/>
            </a:prstGeom>
          </p:spPr>
        </p:pic>
        <p:pic>
          <p:nvPicPr>
            <p:cNvPr id="198" name="Graphic 197">
              <a:extLst>
                <a:ext uri="{FF2B5EF4-FFF2-40B4-BE49-F238E27FC236}">
                  <a16:creationId xmlns:a16="http://schemas.microsoft.com/office/drawing/2014/main" id="{E961E0E2-FD91-2B4A-BCB4-EC25BB478C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6849" y="2890215"/>
              <a:ext cx="320404" cy="325180"/>
            </a:xfrm>
            <a:prstGeom prst="rect">
              <a:avLst/>
            </a:prstGeom>
          </p:spPr>
        </p:pic>
        <p:pic>
          <p:nvPicPr>
            <p:cNvPr id="199" name="Graphic 198">
              <a:extLst>
                <a:ext uri="{FF2B5EF4-FFF2-40B4-BE49-F238E27FC236}">
                  <a16:creationId xmlns:a16="http://schemas.microsoft.com/office/drawing/2014/main" id="{9902C32B-45E6-6940-A4C0-2CA6A9037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3208" y="83093"/>
              <a:ext cx="320404" cy="325180"/>
            </a:xfrm>
            <a:prstGeom prst="rect">
              <a:avLst/>
            </a:prstGeom>
          </p:spPr>
        </p:pic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A2A7F089-A350-6E46-AEC1-87F1181774F1}"/>
                </a:ext>
              </a:extLst>
            </p:cNvPr>
            <p:cNvGrpSpPr/>
            <p:nvPr/>
          </p:nvGrpSpPr>
          <p:grpSpPr>
            <a:xfrm>
              <a:off x="6294403" y="83093"/>
              <a:ext cx="346097" cy="6660284"/>
              <a:chOff x="2727023" y="83093"/>
              <a:chExt cx="346097" cy="6660284"/>
            </a:xfrm>
          </p:grpSpPr>
          <p:pic>
            <p:nvPicPr>
              <p:cNvPr id="201" name="Graphic 200">
                <a:extLst>
                  <a:ext uri="{FF2B5EF4-FFF2-40B4-BE49-F238E27FC236}">
                    <a16:creationId xmlns:a16="http://schemas.microsoft.com/office/drawing/2014/main" id="{1F21CF09-67C7-AD4B-ABC5-3CB90D2804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37097" y="4343084"/>
                <a:ext cx="320404" cy="325180"/>
              </a:xfrm>
              <a:prstGeom prst="rect">
                <a:avLst/>
              </a:prstGeom>
            </p:spPr>
          </p:pic>
          <p:pic>
            <p:nvPicPr>
              <p:cNvPr id="202" name="Graphic 201">
                <a:extLst>
                  <a:ext uri="{FF2B5EF4-FFF2-40B4-BE49-F238E27FC236}">
                    <a16:creationId xmlns:a16="http://schemas.microsoft.com/office/drawing/2014/main" id="{330E8385-9A53-014F-86E8-817543CB44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37097" y="5041553"/>
                <a:ext cx="320404" cy="325180"/>
              </a:xfrm>
              <a:prstGeom prst="rect">
                <a:avLst/>
              </a:prstGeom>
            </p:spPr>
          </p:pic>
          <p:pic>
            <p:nvPicPr>
              <p:cNvPr id="203" name="Graphic 202">
                <a:extLst>
                  <a:ext uri="{FF2B5EF4-FFF2-40B4-BE49-F238E27FC236}">
                    <a16:creationId xmlns:a16="http://schemas.microsoft.com/office/drawing/2014/main" id="{5D795CEE-B51F-0C42-8C7C-3E5C282B25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27023" y="5713906"/>
                <a:ext cx="320404" cy="325180"/>
              </a:xfrm>
              <a:prstGeom prst="rect">
                <a:avLst/>
              </a:prstGeom>
            </p:spPr>
          </p:pic>
          <p:pic>
            <p:nvPicPr>
              <p:cNvPr id="205" name="Graphic 204">
                <a:extLst>
                  <a:ext uri="{FF2B5EF4-FFF2-40B4-BE49-F238E27FC236}">
                    <a16:creationId xmlns:a16="http://schemas.microsoft.com/office/drawing/2014/main" id="{466917DF-5168-AE48-8D42-819D1C1CC7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37097" y="6418197"/>
                <a:ext cx="320404" cy="325180"/>
              </a:xfrm>
              <a:prstGeom prst="rect">
                <a:avLst/>
              </a:prstGeom>
            </p:spPr>
          </p:pic>
          <p:pic>
            <p:nvPicPr>
              <p:cNvPr id="206" name="Graphic 205">
                <a:extLst>
                  <a:ext uri="{FF2B5EF4-FFF2-40B4-BE49-F238E27FC236}">
                    <a16:creationId xmlns:a16="http://schemas.microsoft.com/office/drawing/2014/main" id="{39DA9138-3F1D-8F4C-BAA7-B18E15041C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33456" y="3611075"/>
                <a:ext cx="320404" cy="325180"/>
              </a:xfrm>
              <a:prstGeom prst="rect">
                <a:avLst/>
              </a:prstGeom>
            </p:spPr>
          </p:pic>
          <p:pic>
            <p:nvPicPr>
              <p:cNvPr id="207" name="Graphic 206">
                <a:extLst>
                  <a:ext uri="{FF2B5EF4-FFF2-40B4-BE49-F238E27FC236}">
                    <a16:creationId xmlns:a16="http://schemas.microsoft.com/office/drawing/2014/main" id="{9278EE3A-95C9-D74A-8067-BA377DBF04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52716" y="815102"/>
                <a:ext cx="320404" cy="325180"/>
              </a:xfrm>
              <a:prstGeom prst="rect">
                <a:avLst/>
              </a:prstGeom>
            </p:spPr>
          </p:pic>
          <p:pic>
            <p:nvPicPr>
              <p:cNvPr id="211" name="Graphic 210">
                <a:extLst>
                  <a:ext uri="{FF2B5EF4-FFF2-40B4-BE49-F238E27FC236}">
                    <a16:creationId xmlns:a16="http://schemas.microsoft.com/office/drawing/2014/main" id="{76B83117-9F74-EE41-95DE-2536E82DD5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52716" y="1513571"/>
                <a:ext cx="320404" cy="325180"/>
              </a:xfrm>
              <a:prstGeom prst="rect">
                <a:avLst/>
              </a:prstGeom>
            </p:spPr>
          </p:pic>
          <p:pic>
            <p:nvPicPr>
              <p:cNvPr id="212" name="Graphic 211">
                <a:extLst>
                  <a:ext uri="{FF2B5EF4-FFF2-40B4-BE49-F238E27FC236}">
                    <a16:creationId xmlns:a16="http://schemas.microsoft.com/office/drawing/2014/main" id="{E93D295E-3125-084A-A4D8-6A720E04B3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42642" y="2185924"/>
                <a:ext cx="320404" cy="325180"/>
              </a:xfrm>
              <a:prstGeom prst="rect">
                <a:avLst/>
              </a:prstGeom>
            </p:spPr>
          </p:pic>
          <p:pic>
            <p:nvPicPr>
              <p:cNvPr id="213" name="Graphic 212">
                <a:extLst>
                  <a:ext uri="{FF2B5EF4-FFF2-40B4-BE49-F238E27FC236}">
                    <a16:creationId xmlns:a16="http://schemas.microsoft.com/office/drawing/2014/main" id="{224B7B25-3221-BD40-ACEB-11E8FD975D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52716" y="2890215"/>
                <a:ext cx="320404" cy="325180"/>
              </a:xfrm>
              <a:prstGeom prst="rect">
                <a:avLst/>
              </a:prstGeom>
            </p:spPr>
          </p:pic>
          <p:pic>
            <p:nvPicPr>
              <p:cNvPr id="214" name="Graphic 213">
                <a:extLst>
                  <a:ext uri="{FF2B5EF4-FFF2-40B4-BE49-F238E27FC236}">
                    <a16:creationId xmlns:a16="http://schemas.microsoft.com/office/drawing/2014/main" id="{EA564842-9171-0844-820D-990C6291EC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49075" y="83093"/>
                <a:ext cx="320404" cy="325180"/>
              </a:xfrm>
              <a:prstGeom prst="rect">
                <a:avLst/>
              </a:prstGeom>
            </p:spPr>
          </p:pic>
        </p:grpSp>
      </p:grpSp>
      <p:pic>
        <p:nvPicPr>
          <p:cNvPr id="7" name="Graphic 6">
            <a:extLst>
              <a:ext uri="{FF2B5EF4-FFF2-40B4-BE49-F238E27FC236}">
                <a16:creationId xmlns:a16="http://schemas.microsoft.com/office/drawing/2014/main" id="{E6A55C5B-B384-044F-B0EC-A21F5CEF16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87706" flipH="1">
            <a:off x="1621723" y="4667698"/>
            <a:ext cx="1876439" cy="71283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6FBBCD7-A6BF-BC4C-B998-48C82F9B4C02}"/>
              </a:ext>
            </a:extLst>
          </p:cNvPr>
          <p:cNvSpPr/>
          <p:nvPr/>
        </p:nvSpPr>
        <p:spPr>
          <a:xfrm>
            <a:off x="0" y="2557356"/>
            <a:ext cx="12192000" cy="901346"/>
          </a:xfrm>
          <a:prstGeom prst="rect">
            <a:avLst/>
          </a:prstGeom>
          <a:solidFill>
            <a:schemeClr val="accent6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E46E02F-F47D-D94C-B42E-6835D5F30B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50769" y="2560418"/>
            <a:ext cx="1026350" cy="821080"/>
          </a:xfrm>
          <a:prstGeom prst="rect">
            <a:avLst/>
          </a:prstGeom>
        </p:spPr>
      </p:pic>
      <p:pic>
        <p:nvPicPr>
          <p:cNvPr id="73" name="Graphic 72">
            <a:extLst>
              <a:ext uri="{FF2B5EF4-FFF2-40B4-BE49-F238E27FC236}">
                <a16:creationId xmlns:a16="http://schemas.microsoft.com/office/drawing/2014/main" id="{9BCA7DFB-8590-FC4F-96FC-A8840CDA8D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46" y="5406257"/>
            <a:ext cx="762920" cy="77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206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raphic 145">
            <a:extLst>
              <a:ext uri="{FF2B5EF4-FFF2-40B4-BE49-F238E27FC236}">
                <a16:creationId xmlns:a16="http://schemas.microsoft.com/office/drawing/2014/main" id="{B230E826-8777-9B4C-8E9F-2702C1751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4173" y="4259991"/>
            <a:ext cx="320404" cy="325180"/>
          </a:xfrm>
          <a:prstGeom prst="rect">
            <a:avLst/>
          </a:prstGeom>
        </p:spPr>
      </p:pic>
      <p:pic>
        <p:nvPicPr>
          <p:cNvPr id="147" name="Graphic 146">
            <a:extLst>
              <a:ext uri="{FF2B5EF4-FFF2-40B4-BE49-F238E27FC236}">
                <a16:creationId xmlns:a16="http://schemas.microsoft.com/office/drawing/2014/main" id="{6B16DFFF-7088-8D46-BBB4-8625986E2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4173" y="4958460"/>
            <a:ext cx="320404" cy="325180"/>
          </a:xfrm>
          <a:prstGeom prst="rect">
            <a:avLst/>
          </a:prstGeom>
        </p:spPr>
      </p:pic>
      <p:pic>
        <p:nvPicPr>
          <p:cNvPr id="148" name="Graphic 147">
            <a:extLst>
              <a:ext uri="{FF2B5EF4-FFF2-40B4-BE49-F238E27FC236}">
                <a16:creationId xmlns:a16="http://schemas.microsoft.com/office/drawing/2014/main" id="{DFC01CB9-BC28-1D41-8206-6F5089CBA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74099" y="5630813"/>
            <a:ext cx="320404" cy="325180"/>
          </a:xfrm>
          <a:prstGeom prst="rect">
            <a:avLst/>
          </a:prstGeom>
        </p:spPr>
      </p:pic>
      <p:pic>
        <p:nvPicPr>
          <p:cNvPr id="149" name="Graphic 148">
            <a:extLst>
              <a:ext uri="{FF2B5EF4-FFF2-40B4-BE49-F238E27FC236}">
                <a16:creationId xmlns:a16="http://schemas.microsoft.com/office/drawing/2014/main" id="{A5844182-493E-DE4D-999C-8A20BDC90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4173" y="6335104"/>
            <a:ext cx="320404" cy="325180"/>
          </a:xfrm>
          <a:prstGeom prst="rect">
            <a:avLst/>
          </a:prstGeom>
        </p:spPr>
      </p:pic>
      <p:pic>
        <p:nvPicPr>
          <p:cNvPr id="150" name="Graphic 149">
            <a:extLst>
              <a:ext uri="{FF2B5EF4-FFF2-40B4-BE49-F238E27FC236}">
                <a16:creationId xmlns:a16="http://schemas.microsoft.com/office/drawing/2014/main" id="{3CF78FCF-0AE6-B244-B8EB-A0D877BBE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0532" y="3527982"/>
            <a:ext cx="320404" cy="325180"/>
          </a:xfrm>
          <a:prstGeom prst="rect">
            <a:avLst/>
          </a:prstGeom>
        </p:spPr>
      </p:pic>
      <p:pic>
        <p:nvPicPr>
          <p:cNvPr id="151" name="Graphic 150">
            <a:extLst>
              <a:ext uri="{FF2B5EF4-FFF2-40B4-BE49-F238E27FC236}">
                <a16:creationId xmlns:a16="http://schemas.microsoft.com/office/drawing/2014/main" id="{C6CAFACC-4201-4842-BA30-9CE2F969A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9792" y="732009"/>
            <a:ext cx="320404" cy="325180"/>
          </a:xfrm>
          <a:prstGeom prst="rect">
            <a:avLst/>
          </a:prstGeom>
        </p:spPr>
      </p:pic>
      <p:pic>
        <p:nvPicPr>
          <p:cNvPr id="152" name="Graphic 151">
            <a:extLst>
              <a:ext uri="{FF2B5EF4-FFF2-40B4-BE49-F238E27FC236}">
                <a16:creationId xmlns:a16="http://schemas.microsoft.com/office/drawing/2014/main" id="{4556F3FF-4414-8C4E-AEAB-D3796E9C7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9792" y="1430478"/>
            <a:ext cx="320404" cy="325180"/>
          </a:xfrm>
          <a:prstGeom prst="rect">
            <a:avLst/>
          </a:prstGeom>
        </p:spPr>
      </p:pic>
      <p:pic>
        <p:nvPicPr>
          <p:cNvPr id="153" name="Graphic 152">
            <a:extLst>
              <a:ext uri="{FF2B5EF4-FFF2-40B4-BE49-F238E27FC236}">
                <a16:creationId xmlns:a16="http://schemas.microsoft.com/office/drawing/2014/main" id="{FE1E1931-CCCF-D14C-9051-1E31A7DB9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9718" y="2102831"/>
            <a:ext cx="320404" cy="325180"/>
          </a:xfrm>
          <a:prstGeom prst="rect">
            <a:avLst/>
          </a:prstGeom>
        </p:spPr>
      </p:pic>
      <p:pic>
        <p:nvPicPr>
          <p:cNvPr id="154" name="Graphic 153">
            <a:extLst>
              <a:ext uri="{FF2B5EF4-FFF2-40B4-BE49-F238E27FC236}">
                <a16:creationId xmlns:a16="http://schemas.microsoft.com/office/drawing/2014/main" id="{9221B692-DD0C-CB48-BF6C-4B6B5A493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9792" y="2807122"/>
            <a:ext cx="320404" cy="325180"/>
          </a:xfrm>
          <a:prstGeom prst="rect">
            <a:avLst/>
          </a:prstGeom>
        </p:spPr>
      </p:pic>
      <p:pic>
        <p:nvPicPr>
          <p:cNvPr id="155" name="Graphic 154">
            <a:extLst>
              <a:ext uri="{FF2B5EF4-FFF2-40B4-BE49-F238E27FC236}">
                <a16:creationId xmlns:a16="http://schemas.microsoft.com/office/drawing/2014/main" id="{7A9E3320-782C-354F-BA9A-6562B4948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6151" y="0"/>
            <a:ext cx="320404" cy="32518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802C0B0-BD0C-9F4D-AE1C-629B79513BEA}"/>
              </a:ext>
            </a:extLst>
          </p:cNvPr>
          <p:cNvGrpSpPr/>
          <p:nvPr/>
        </p:nvGrpSpPr>
        <p:grpSpPr>
          <a:xfrm>
            <a:off x="3297346" y="0"/>
            <a:ext cx="346097" cy="6660284"/>
            <a:chOff x="2727023" y="83093"/>
            <a:chExt cx="346097" cy="6660284"/>
          </a:xfrm>
        </p:grpSpPr>
        <p:pic>
          <p:nvPicPr>
            <p:cNvPr id="156" name="Graphic 155">
              <a:extLst>
                <a:ext uri="{FF2B5EF4-FFF2-40B4-BE49-F238E27FC236}">
                  <a16:creationId xmlns:a16="http://schemas.microsoft.com/office/drawing/2014/main" id="{6494C7DB-D82C-B340-BA1F-91D9F1EA3B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37097" y="4343084"/>
              <a:ext cx="320404" cy="325180"/>
            </a:xfrm>
            <a:prstGeom prst="rect">
              <a:avLst/>
            </a:prstGeom>
          </p:spPr>
        </p:pic>
        <p:pic>
          <p:nvPicPr>
            <p:cNvPr id="157" name="Graphic 156">
              <a:extLst>
                <a:ext uri="{FF2B5EF4-FFF2-40B4-BE49-F238E27FC236}">
                  <a16:creationId xmlns:a16="http://schemas.microsoft.com/office/drawing/2014/main" id="{F6AF0038-9439-7E41-8052-5520CE10FE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37097" y="5041553"/>
              <a:ext cx="320404" cy="325180"/>
            </a:xfrm>
            <a:prstGeom prst="rect">
              <a:avLst/>
            </a:prstGeom>
          </p:spPr>
        </p:pic>
        <p:pic>
          <p:nvPicPr>
            <p:cNvPr id="158" name="Graphic 157">
              <a:extLst>
                <a:ext uri="{FF2B5EF4-FFF2-40B4-BE49-F238E27FC236}">
                  <a16:creationId xmlns:a16="http://schemas.microsoft.com/office/drawing/2014/main" id="{7946AACC-BFAA-B84B-954E-C64076E02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27023" y="5713906"/>
              <a:ext cx="320404" cy="325180"/>
            </a:xfrm>
            <a:prstGeom prst="rect">
              <a:avLst/>
            </a:prstGeom>
          </p:spPr>
        </p:pic>
        <p:pic>
          <p:nvPicPr>
            <p:cNvPr id="159" name="Graphic 158">
              <a:extLst>
                <a:ext uri="{FF2B5EF4-FFF2-40B4-BE49-F238E27FC236}">
                  <a16:creationId xmlns:a16="http://schemas.microsoft.com/office/drawing/2014/main" id="{EBCB37E5-221B-5642-A0BE-9EF8312892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37097" y="6418197"/>
              <a:ext cx="320404" cy="325180"/>
            </a:xfrm>
            <a:prstGeom prst="rect">
              <a:avLst/>
            </a:prstGeom>
          </p:spPr>
        </p:pic>
        <p:pic>
          <p:nvPicPr>
            <p:cNvPr id="160" name="Graphic 159">
              <a:extLst>
                <a:ext uri="{FF2B5EF4-FFF2-40B4-BE49-F238E27FC236}">
                  <a16:creationId xmlns:a16="http://schemas.microsoft.com/office/drawing/2014/main" id="{4055ABC7-1DC2-BC4E-B3EE-87D6B44E1C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33456" y="3611075"/>
              <a:ext cx="320404" cy="325180"/>
            </a:xfrm>
            <a:prstGeom prst="rect">
              <a:avLst/>
            </a:prstGeom>
          </p:spPr>
        </p:pic>
        <p:pic>
          <p:nvPicPr>
            <p:cNvPr id="161" name="Graphic 160">
              <a:extLst>
                <a:ext uri="{FF2B5EF4-FFF2-40B4-BE49-F238E27FC236}">
                  <a16:creationId xmlns:a16="http://schemas.microsoft.com/office/drawing/2014/main" id="{749DA0A6-A53F-6347-A21E-8BAFA6391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52716" y="815102"/>
              <a:ext cx="320404" cy="325180"/>
            </a:xfrm>
            <a:prstGeom prst="rect">
              <a:avLst/>
            </a:prstGeom>
          </p:spPr>
        </p:pic>
        <p:pic>
          <p:nvPicPr>
            <p:cNvPr id="162" name="Graphic 161">
              <a:extLst>
                <a:ext uri="{FF2B5EF4-FFF2-40B4-BE49-F238E27FC236}">
                  <a16:creationId xmlns:a16="http://schemas.microsoft.com/office/drawing/2014/main" id="{25FB0186-0F6E-B043-A7EE-E0D91EBF7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52716" y="1513571"/>
              <a:ext cx="320404" cy="325180"/>
            </a:xfrm>
            <a:prstGeom prst="rect">
              <a:avLst/>
            </a:prstGeom>
          </p:spPr>
        </p:pic>
        <p:pic>
          <p:nvPicPr>
            <p:cNvPr id="163" name="Graphic 162">
              <a:extLst>
                <a:ext uri="{FF2B5EF4-FFF2-40B4-BE49-F238E27FC236}">
                  <a16:creationId xmlns:a16="http://schemas.microsoft.com/office/drawing/2014/main" id="{DD82431D-47E4-5E45-B0B5-A47C90A33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42642" y="2185924"/>
              <a:ext cx="320404" cy="325180"/>
            </a:xfrm>
            <a:prstGeom prst="rect">
              <a:avLst/>
            </a:prstGeom>
          </p:spPr>
        </p:pic>
        <p:pic>
          <p:nvPicPr>
            <p:cNvPr id="164" name="Graphic 163">
              <a:extLst>
                <a:ext uri="{FF2B5EF4-FFF2-40B4-BE49-F238E27FC236}">
                  <a16:creationId xmlns:a16="http://schemas.microsoft.com/office/drawing/2014/main" id="{7B810ED0-993D-9946-B1C1-645809294D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52716" y="2890215"/>
              <a:ext cx="320404" cy="325180"/>
            </a:xfrm>
            <a:prstGeom prst="rect">
              <a:avLst/>
            </a:prstGeom>
          </p:spPr>
        </p:pic>
        <p:pic>
          <p:nvPicPr>
            <p:cNvPr id="165" name="Graphic 164">
              <a:extLst>
                <a:ext uri="{FF2B5EF4-FFF2-40B4-BE49-F238E27FC236}">
                  <a16:creationId xmlns:a16="http://schemas.microsoft.com/office/drawing/2014/main" id="{6351C4CD-8CA5-2647-BBD1-F2A861C29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49075" y="83093"/>
              <a:ext cx="320404" cy="325180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09E7A3E-28F6-BC49-9678-E31E83164507}"/>
              </a:ext>
            </a:extLst>
          </p:cNvPr>
          <p:cNvGrpSpPr/>
          <p:nvPr/>
        </p:nvGrpSpPr>
        <p:grpSpPr>
          <a:xfrm>
            <a:off x="5504232" y="0"/>
            <a:ext cx="2169344" cy="6660284"/>
            <a:chOff x="4471156" y="83093"/>
            <a:chExt cx="2169344" cy="6660284"/>
          </a:xfrm>
        </p:grpSpPr>
        <p:pic>
          <p:nvPicPr>
            <p:cNvPr id="167" name="Graphic 166">
              <a:extLst>
                <a:ext uri="{FF2B5EF4-FFF2-40B4-BE49-F238E27FC236}">
                  <a16:creationId xmlns:a16="http://schemas.microsoft.com/office/drawing/2014/main" id="{F7734BAB-8780-024A-B8BB-0C77DEE78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81230" y="4343084"/>
              <a:ext cx="320404" cy="325180"/>
            </a:xfrm>
            <a:prstGeom prst="rect">
              <a:avLst/>
            </a:prstGeom>
          </p:spPr>
        </p:pic>
        <p:pic>
          <p:nvPicPr>
            <p:cNvPr id="168" name="Graphic 167">
              <a:extLst>
                <a:ext uri="{FF2B5EF4-FFF2-40B4-BE49-F238E27FC236}">
                  <a16:creationId xmlns:a16="http://schemas.microsoft.com/office/drawing/2014/main" id="{186641AB-894C-294A-AE09-8B0B0DE8D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81230" y="5041553"/>
              <a:ext cx="320404" cy="325180"/>
            </a:xfrm>
            <a:prstGeom prst="rect">
              <a:avLst/>
            </a:prstGeom>
          </p:spPr>
        </p:pic>
        <p:pic>
          <p:nvPicPr>
            <p:cNvPr id="169" name="Graphic 168">
              <a:extLst>
                <a:ext uri="{FF2B5EF4-FFF2-40B4-BE49-F238E27FC236}">
                  <a16:creationId xmlns:a16="http://schemas.microsoft.com/office/drawing/2014/main" id="{44C39027-76EF-6345-A1EA-E50C573A59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71156" y="5713906"/>
              <a:ext cx="320404" cy="325180"/>
            </a:xfrm>
            <a:prstGeom prst="rect">
              <a:avLst/>
            </a:prstGeom>
          </p:spPr>
        </p:pic>
        <p:pic>
          <p:nvPicPr>
            <p:cNvPr id="170" name="Graphic 169">
              <a:extLst>
                <a:ext uri="{FF2B5EF4-FFF2-40B4-BE49-F238E27FC236}">
                  <a16:creationId xmlns:a16="http://schemas.microsoft.com/office/drawing/2014/main" id="{A802A741-DDD3-2F4A-B025-C7D981567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81230" y="6418197"/>
              <a:ext cx="320404" cy="325180"/>
            </a:xfrm>
            <a:prstGeom prst="rect">
              <a:avLst/>
            </a:prstGeom>
          </p:spPr>
        </p:pic>
        <p:pic>
          <p:nvPicPr>
            <p:cNvPr id="171" name="Graphic 170">
              <a:extLst>
                <a:ext uri="{FF2B5EF4-FFF2-40B4-BE49-F238E27FC236}">
                  <a16:creationId xmlns:a16="http://schemas.microsoft.com/office/drawing/2014/main" id="{E45AB045-40F7-684A-8E0F-7E6508621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77589" y="3611075"/>
              <a:ext cx="320404" cy="325180"/>
            </a:xfrm>
            <a:prstGeom prst="rect">
              <a:avLst/>
            </a:prstGeom>
          </p:spPr>
        </p:pic>
        <p:pic>
          <p:nvPicPr>
            <p:cNvPr id="172" name="Graphic 171">
              <a:extLst>
                <a:ext uri="{FF2B5EF4-FFF2-40B4-BE49-F238E27FC236}">
                  <a16:creationId xmlns:a16="http://schemas.microsoft.com/office/drawing/2014/main" id="{67A5BE98-8662-DA45-A56C-91D53B0F56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6849" y="815102"/>
              <a:ext cx="320404" cy="325180"/>
            </a:xfrm>
            <a:prstGeom prst="rect">
              <a:avLst/>
            </a:prstGeom>
          </p:spPr>
        </p:pic>
        <p:pic>
          <p:nvPicPr>
            <p:cNvPr id="173" name="Graphic 172">
              <a:extLst>
                <a:ext uri="{FF2B5EF4-FFF2-40B4-BE49-F238E27FC236}">
                  <a16:creationId xmlns:a16="http://schemas.microsoft.com/office/drawing/2014/main" id="{D8CDAD70-B646-E54F-88DA-0287E657D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6849" y="1513571"/>
              <a:ext cx="320404" cy="325180"/>
            </a:xfrm>
            <a:prstGeom prst="rect">
              <a:avLst/>
            </a:prstGeom>
          </p:spPr>
        </p:pic>
        <p:pic>
          <p:nvPicPr>
            <p:cNvPr id="174" name="Graphic 173">
              <a:extLst>
                <a:ext uri="{FF2B5EF4-FFF2-40B4-BE49-F238E27FC236}">
                  <a16:creationId xmlns:a16="http://schemas.microsoft.com/office/drawing/2014/main" id="{061B976F-C913-9C47-B040-0C4158B7B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86775" y="2185924"/>
              <a:ext cx="320404" cy="325180"/>
            </a:xfrm>
            <a:prstGeom prst="rect">
              <a:avLst/>
            </a:prstGeom>
          </p:spPr>
        </p:pic>
        <p:pic>
          <p:nvPicPr>
            <p:cNvPr id="175" name="Graphic 174">
              <a:extLst>
                <a:ext uri="{FF2B5EF4-FFF2-40B4-BE49-F238E27FC236}">
                  <a16:creationId xmlns:a16="http://schemas.microsoft.com/office/drawing/2014/main" id="{255DFCA1-CD6B-0342-9D27-F19FA8B6F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6849" y="2890215"/>
              <a:ext cx="320404" cy="325180"/>
            </a:xfrm>
            <a:prstGeom prst="rect">
              <a:avLst/>
            </a:prstGeom>
          </p:spPr>
        </p:pic>
        <p:pic>
          <p:nvPicPr>
            <p:cNvPr id="176" name="Graphic 175">
              <a:extLst>
                <a:ext uri="{FF2B5EF4-FFF2-40B4-BE49-F238E27FC236}">
                  <a16:creationId xmlns:a16="http://schemas.microsoft.com/office/drawing/2014/main" id="{57DD32AB-54F8-984D-BA59-5551815FC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3208" y="83093"/>
              <a:ext cx="320404" cy="325180"/>
            </a:xfrm>
            <a:prstGeom prst="rect">
              <a:avLst/>
            </a:prstGeom>
          </p:spPr>
        </p:pic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9B3B5240-19CF-B647-B11E-B18F29C4A193}"/>
                </a:ext>
              </a:extLst>
            </p:cNvPr>
            <p:cNvGrpSpPr/>
            <p:nvPr/>
          </p:nvGrpSpPr>
          <p:grpSpPr>
            <a:xfrm>
              <a:off x="6294403" y="83093"/>
              <a:ext cx="346097" cy="6660284"/>
              <a:chOff x="2727023" y="83093"/>
              <a:chExt cx="346097" cy="6660284"/>
            </a:xfrm>
          </p:grpSpPr>
          <p:pic>
            <p:nvPicPr>
              <p:cNvPr id="178" name="Graphic 177">
                <a:extLst>
                  <a:ext uri="{FF2B5EF4-FFF2-40B4-BE49-F238E27FC236}">
                    <a16:creationId xmlns:a16="http://schemas.microsoft.com/office/drawing/2014/main" id="{51B5522C-6DFE-A847-AAD6-AF1D75E437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37097" y="4343084"/>
                <a:ext cx="320404" cy="325180"/>
              </a:xfrm>
              <a:prstGeom prst="rect">
                <a:avLst/>
              </a:prstGeom>
            </p:spPr>
          </p:pic>
          <p:pic>
            <p:nvPicPr>
              <p:cNvPr id="179" name="Graphic 178">
                <a:extLst>
                  <a:ext uri="{FF2B5EF4-FFF2-40B4-BE49-F238E27FC236}">
                    <a16:creationId xmlns:a16="http://schemas.microsoft.com/office/drawing/2014/main" id="{BD978BAF-41F3-6B4E-831C-0E206F787C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37097" y="5041553"/>
                <a:ext cx="320404" cy="325180"/>
              </a:xfrm>
              <a:prstGeom prst="rect">
                <a:avLst/>
              </a:prstGeom>
            </p:spPr>
          </p:pic>
          <p:pic>
            <p:nvPicPr>
              <p:cNvPr id="180" name="Graphic 179">
                <a:extLst>
                  <a:ext uri="{FF2B5EF4-FFF2-40B4-BE49-F238E27FC236}">
                    <a16:creationId xmlns:a16="http://schemas.microsoft.com/office/drawing/2014/main" id="{40C265DA-31C8-5F49-B9A1-CC7D34F273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27023" y="5713906"/>
                <a:ext cx="320404" cy="325180"/>
              </a:xfrm>
              <a:prstGeom prst="rect">
                <a:avLst/>
              </a:prstGeom>
            </p:spPr>
          </p:pic>
          <p:pic>
            <p:nvPicPr>
              <p:cNvPr id="181" name="Graphic 180">
                <a:extLst>
                  <a:ext uri="{FF2B5EF4-FFF2-40B4-BE49-F238E27FC236}">
                    <a16:creationId xmlns:a16="http://schemas.microsoft.com/office/drawing/2014/main" id="{89EF9413-B14A-B748-97FD-D275B6C987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37097" y="6418197"/>
                <a:ext cx="320404" cy="325180"/>
              </a:xfrm>
              <a:prstGeom prst="rect">
                <a:avLst/>
              </a:prstGeom>
            </p:spPr>
          </p:pic>
          <p:pic>
            <p:nvPicPr>
              <p:cNvPr id="182" name="Graphic 181">
                <a:extLst>
                  <a:ext uri="{FF2B5EF4-FFF2-40B4-BE49-F238E27FC236}">
                    <a16:creationId xmlns:a16="http://schemas.microsoft.com/office/drawing/2014/main" id="{4C5E436F-9DA8-7D4A-9A92-2468375F61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33456" y="3611075"/>
                <a:ext cx="320404" cy="325180"/>
              </a:xfrm>
              <a:prstGeom prst="rect">
                <a:avLst/>
              </a:prstGeom>
            </p:spPr>
          </p:pic>
          <p:pic>
            <p:nvPicPr>
              <p:cNvPr id="183" name="Graphic 182">
                <a:extLst>
                  <a:ext uri="{FF2B5EF4-FFF2-40B4-BE49-F238E27FC236}">
                    <a16:creationId xmlns:a16="http://schemas.microsoft.com/office/drawing/2014/main" id="{8B5F7FC7-6AB6-A948-B074-0ABBAEABEF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52716" y="815102"/>
                <a:ext cx="320404" cy="325180"/>
              </a:xfrm>
              <a:prstGeom prst="rect">
                <a:avLst/>
              </a:prstGeom>
            </p:spPr>
          </p:pic>
          <p:pic>
            <p:nvPicPr>
              <p:cNvPr id="184" name="Graphic 183">
                <a:extLst>
                  <a:ext uri="{FF2B5EF4-FFF2-40B4-BE49-F238E27FC236}">
                    <a16:creationId xmlns:a16="http://schemas.microsoft.com/office/drawing/2014/main" id="{98E744CA-5BA2-8F42-AD4C-9EFA96D0A2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52716" y="1513571"/>
                <a:ext cx="320404" cy="325180"/>
              </a:xfrm>
              <a:prstGeom prst="rect">
                <a:avLst/>
              </a:prstGeom>
            </p:spPr>
          </p:pic>
          <p:pic>
            <p:nvPicPr>
              <p:cNvPr id="185" name="Graphic 184">
                <a:extLst>
                  <a:ext uri="{FF2B5EF4-FFF2-40B4-BE49-F238E27FC236}">
                    <a16:creationId xmlns:a16="http://schemas.microsoft.com/office/drawing/2014/main" id="{6FC7EFA7-AC20-1A43-A795-104F412FD7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42642" y="2185924"/>
                <a:ext cx="320404" cy="325180"/>
              </a:xfrm>
              <a:prstGeom prst="rect">
                <a:avLst/>
              </a:prstGeom>
            </p:spPr>
          </p:pic>
          <p:pic>
            <p:nvPicPr>
              <p:cNvPr id="186" name="Graphic 185">
                <a:extLst>
                  <a:ext uri="{FF2B5EF4-FFF2-40B4-BE49-F238E27FC236}">
                    <a16:creationId xmlns:a16="http://schemas.microsoft.com/office/drawing/2014/main" id="{99DF1688-0470-2F4C-93F7-D84EEDADA7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52716" y="2890215"/>
                <a:ext cx="320404" cy="325180"/>
              </a:xfrm>
              <a:prstGeom prst="rect">
                <a:avLst/>
              </a:prstGeom>
            </p:spPr>
          </p:pic>
          <p:pic>
            <p:nvPicPr>
              <p:cNvPr id="187" name="Graphic 186">
                <a:extLst>
                  <a:ext uri="{FF2B5EF4-FFF2-40B4-BE49-F238E27FC236}">
                    <a16:creationId xmlns:a16="http://schemas.microsoft.com/office/drawing/2014/main" id="{64BCE8FC-D3FE-1C4B-8A29-F528648A7C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49075" y="83093"/>
                <a:ext cx="320404" cy="325180"/>
              </a:xfrm>
              <a:prstGeom prst="rect">
                <a:avLst/>
              </a:prstGeom>
            </p:spPr>
          </p:pic>
        </p:grp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3B1E5C69-0316-FA48-ABBE-8FEA858F8DC9}"/>
              </a:ext>
            </a:extLst>
          </p:cNvPr>
          <p:cNvGrpSpPr/>
          <p:nvPr/>
        </p:nvGrpSpPr>
        <p:grpSpPr>
          <a:xfrm>
            <a:off x="9183585" y="0"/>
            <a:ext cx="2169344" cy="6660284"/>
            <a:chOff x="4471156" y="83093"/>
            <a:chExt cx="2169344" cy="6660284"/>
          </a:xfrm>
        </p:grpSpPr>
        <p:pic>
          <p:nvPicPr>
            <p:cNvPr id="190" name="Graphic 189">
              <a:extLst>
                <a:ext uri="{FF2B5EF4-FFF2-40B4-BE49-F238E27FC236}">
                  <a16:creationId xmlns:a16="http://schemas.microsoft.com/office/drawing/2014/main" id="{4F1DFA77-95E4-0142-A472-9E72114CC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81230" y="4343084"/>
              <a:ext cx="320404" cy="325180"/>
            </a:xfrm>
            <a:prstGeom prst="rect">
              <a:avLst/>
            </a:prstGeom>
          </p:spPr>
        </p:pic>
        <p:pic>
          <p:nvPicPr>
            <p:cNvPr id="191" name="Graphic 190">
              <a:extLst>
                <a:ext uri="{FF2B5EF4-FFF2-40B4-BE49-F238E27FC236}">
                  <a16:creationId xmlns:a16="http://schemas.microsoft.com/office/drawing/2014/main" id="{9F19BC10-EDBB-0E4F-ACD1-3499C2159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81230" y="5041553"/>
              <a:ext cx="320404" cy="325180"/>
            </a:xfrm>
            <a:prstGeom prst="rect">
              <a:avLst/>
            </a:prstGeom>
          </p:spPr>
        </p:pic>
        <p:pic>
          <p:nvPicPr>
            <p:cNvPr id="192" name="Graphic 191">
              <a:extLst>
                <a:ext uri="{FF2B5EF4-FFF2-40B4-BE49-F238E27FC236}">
                  <a16:creationId xmlns:a16="http://schemas.microsoft.com/office/drawing/2014/main" id="{3FE58C62-01F8-4D4A-BA2D-35D53A0BD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71156" y="5713906"/>
              <a:ext cx="320404" cy="325180"/>
            </a:xfrm>
            <a:prstGeom prst="rect">
              <a:avLst/>
            </a:prstGeom>
          </p:spPr>
        </p:pic>
        <p:pic>
          <p:nvPicPr>
            <p:cNvPr id="193" name="Graphic 192">
              <a:extLst>
                <a:ext uri="{FF2B5EF4-FFF2-40B4-BE49-F238E27FC236}">
                  <a16:creationId xmlns:a16="http://schemas.microsoft.com/office/drawing/2014/main" id="{770EEE58-1C65-6040-A18D-30ECF3E32C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81230" y="6418197"/>
              <a:ext cx="320404" cy="325180"/>
            </a:xfrm>
            <a:prstGeom prst="rect">
              <a:avLst/>
            </a:prstGeom>
          </p:spPr>
        </p:pic>
        <p:pic>
          <p:nvPicPr>
            <p:cNvPr id="194" name="Graphic 193">
              <a:extLst>
                <a:ext uri="{FF2B5EF4-FFF2-40B4-BE49-F238E27FC236}">
                  <a16:creationId xmlns:a16="http://schemas.microsoft.com/office/drawing/2014/main" id="{61E4A8D4-D566-F84C-B926-B8BB280207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77589" y="3611075"/>
              <a:ext cx="320404" cy="325180"/>
            </a:xfrm>
            <a:prstGeom prst="rect">
              <a:avLst/>
            </a:prstGeom>
          </p:spPr>
        </p:pic>
        <p:pic>
          <p:nvPicPr>
            <p:cNvPr id="195" name="Graphic 194">
              <a:extLst>
                <a:ext uri="{FF2B5EF4-FFF2-40B4-BE49-F238E27FC236}">
                  <a16:creationId xmlns:a16="http://schemas.microsoft.com/office/drawing/2014/main" id="{BA912A33-FE2E-A346-B8E9-F39B4E71B1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6849" y="815102"/>
              <a:ext cx="320404" cy="325180"/>
            </a:xfrm>
            <a:prstGeom prst="rect">
              <a:avLst/>
            </a:prstGeom>
          </p:spPr>
        </p:pic>
        <p:pic>
          <p:nvPicPr>
            <p:cNvPr id="196" name="Graphic 195">
              <a:extLst>
                <a:ext uri="{FF2B5EF4-FFF2-40B4-BE49-F238E27FC236}">
                  <a16:creationId xmlns:a16="http://schemas.microsoft.com/office/drawing/2014/main" id="{E58CD8ED-9DFF-8B41-BB4A-92420CFC9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6849" y="1513571"/>
              <a:ext cx="320404" cy="325180"/>
            </a:xfrm>
            <a:prstGeom prst="rect">
              <a:avLst/>
            </a:prstGeom>
          </p:spPr>
        </p:pic>
        <p:pic>
          <p:nvPicPr>
            <p:cNvPr id="197" name="Graphic 196">
              <a:extLst>
                <a:ext uri="{FF2B5EF4-FFF2-40B4-BE49-F238E27FC236}">
                  <a16:creationId xmlns:a16="http://schemas.microsoft.com/office/drawing/2014/main" id="{447835C0-9E39-2343-82A6-77D7B1711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86775" y="2185924"/>
              <a:ext cx="320404" cy="325180"/>
            </a:xfrm>
            <a:prstGeom prst="rect">
              <a:avLst/>
            </a:prstGeom>
          </p:spPr>
        </p:pic>
        <p:pic>
          <p:nvPicPr>
            <p:cNvPr id="198" name="Graphic 197">
              <a:extLst>
                <a:ext uri="{FF2B5EF4-FFF2-40B4-BE49-F238E27FC236}">
                  <a16:creationId xmlns:a16="http://schemas.microsoft.com/office/drawing/2014/main" id="{E961E0E2-FD91-2B4A-BCB4-EC25BB478C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6849" y="2890215"/>
              <a:ext cx="320404" cy="325180"/>
            </a:xfrm>
            <a:prstGeom prst="rect">
              <a:avLst/>
            </a:prstGeom>
          </p:spPr>
        </p:pic>
        <p:pic>
          <p:nvPicPr>
            <p:cNvPr id="199" name="Graphic 198">
              <a:extLst>
                <a:ext uri="{FF2B5EF4-FFF2-40B4-BE49-F238E27FC236}">
                  <a16:creationId xmlns:a16="http://schemas.microsoft.com/office/drawing/2014/main" id="{9902C32B-45E6-6940-A4C0-2CA6A9037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3208" y="83093"/>
              <a:ext cx="320404" cy="325180"/>
            </a:xfrm>
            <a:prstGeom prst="rect">
              <a:avLst/>
            </a:prstGeom>
          </p:spPr>
        </p:pic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A2A7F089-A350-6E46-AEC1-87F1181774F1}"/>
                </a:ext>
              </a:extLst>
            </p:cNvPr>
            <p:cNvGrpSpPr/>
            <p:nvPr/>
          </p:nvGrpSpPr>
          <p:grpSpPr>
            <a:xfrm>
              <a:off x="6294403" y="83093"/>
              <a:ext cx="346097" cy="6660284"/>
              <a:chOff x="2727023" y="83093"/>
              <a:chExt cx="346097" cy="6660284"/>
            </a:xfrm>
          </p:grpSpPr>
          <p:pic>
            <p:nvPicPr>
              <p:cNvPr id="201" name="Graphic 200">
                <a:extLst>
                  <a:ext uri="{FF2B5EF4-FFF2-40B4-BE49-F238E27FC236}">
                    <a16:creationId xmlns:a16="http://schemas.microsoft.com/office/drawing/2014/main" id="{1F21CF09-67C7-AD4B-ABC5-3CB90D2804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37097" y="4343084"/>
                <a:ext cx="320404" cy="325180"/>
              </a:xfrm>
              <a:prstGeom prst="rect">
                <a:avLst/>
              </a:prstGeom>
            </p:spPr>
          </p:pic>
          <p:pic>
            <p:nvPicPr>
              <p:cNvPr id="202" name="Graphic 201">
                <a:extLst>
                  <a:ext uri="{FF2B5EF4-FFF2-40B4-BE49-F238E27FC236}">
                    <a16:creationId xmlns:a16="http://schemas.microsoft.com/office/drawing/2014/main" id="{330E8385-9A53-014F-86E8-817543CB44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37097" y="5041553"/>
                <a:ext cx="320404" cy="325180"/>
              </a:xfrm>
              <a:prstGeom prst="rect">
                <a:avLst/>
              </a:prstGeom>
            </p:spPr>
          </p:pic>
          <p:pic>
            <p:nvPicPr>
              <p:cNvPr id="203" name="Graphic 202">
                <a:extLst>
                  <a:ext uri="{FF2B5EF4-FFF2-40B4-BE49-F238E27FC236}">
                    <a16:creationId xmlns:a16="http://schemas.microsoft.com/office/drawing/2014/main" id="{5D795CEE-B51F-0C42-8C7C-3E5C282B25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27023" y="5713906"/>
                <a:ext cx="320404" cy="325180"/>
              </a:xfrm>
              <a:prstGeom prst="rect">
                <a:avLst/>
              </a:prstGeom>
            </p:spPr>
          </p:pic>
          <p:pic>
            <p:nvPicPr>
              <p:cNvPr id="205" name="Graphic 204">
                <a:extLst>
                  <a:ext uri="{FF2B5EF4-FFF2-40B4-BE49-F238E27FC236}">
                    <a16:creationId xmlns:a16="http://schemas.microsoft.com/office/drawing/2014/main" id="{466917DF-5168-AE48-8D42-819D1C1CC7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37097" y="6418197"/>
                <a:ext cx="320404" cy="325180"/>
              </a:xfrm>
              <a:prstGeom prst="rect">
                <a:avLst/>
              </a:prstGeom>
            </p:spPr>
          </p:pic>
          <p:pic>
            <p:nvPicPr>
              <p:cNvPr id="206" name="Graphic 205">
                <a:extLst>
                  <a:ext uri="{FF2B5EF4-FFF2-40B4-BE49-F238E27FC236}">
                    <a16:creationId xmlns:a16="http://schemas.microsoft.com/office/drawing/2014/main" id="{39DA9138-3F1D-8F4C-BAA7-B18E15041C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33456" y="3611075"/>
                <a:ext cx="320404" cy="325180"/>
              </a:xfrm>
              <a:prstGeom prst="rect">
                <a:avLst/>
              </a:prstGeom>
            </p:spPr>
          </p:pic>
          <p:pic>
            <p:nvPicPr>
              <p:cNvPr id="207" name="Graphic 206">
                <a:extLst>
                  <a:ext uri="{FF2B5EF4-FFF2-40B4-BE49-F238E27FC236}">
                    <a16:creationId xmlns:a16="http://schemas.microsoft.com/office/drawing/2014/main" id="{9278EE3A-95C9-D74A-8067-BA377DBF04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52716" y="815102"/>
                <a:ext cx="320404" cy="325180"/>
              </a:xfrm>
              <a:prstGeom prst="rect">
                <a:avLst/>
              </a:prstGeom>
            </p:spPr>
          </p:pic>
          <p:pic>
            <p:nvPicPr>
              <p:cNvPr id="211" name="Graphic 210">
                <a:extLst>
                  <a:ext uri="{FF2B5EF4-FFF2-40B4-BE49-F238E27FC236}">
                    <a16:creationId xmlns:a16="http://schemas.microsoft.com/office/drawing/2014/main" id="{76B83117-9F74-EE41-95DE-2536E82DD5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52716" y="1513571"/>
                <a:ext cx="320404" cy="325180"/>
              </a:xfrm>
              <a:prstGeom prst="rect">
                <a:avLst/>
              </a:prstGeom>
            </p:spPr>
          </p:pic>
          <p:pic>
            <p:nvPicPr>
              <p:cNvPr id="212" name="Graphic 211">
                <a:extLst>
                  <a:ext uri="{FF2B5EF4-FFF2-40B4-BE49-F238E27FC236}">
                    <a16:creationId xmlns:a16="http://schemas.microsoft.com/office/drawing/2014/main" id="{E93D295E-3125-084A-A4D8-6A720E04B3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42642" y="2185924"/>
                <a:ext cx="320404" cy="325180"/>
              </a:xfrm>
              <a:prstGeom prst="rect">
                <a:avLst/>
              </a:prstGeom>
            </p:spPr>
          </p:pic>
          <p:pic>
            <p:nvPicPr>
              <p:cNvPr id="213" name="Graphic 212">
                <a:extLst>
                  <a:ext uri="{FF2B5EF4-FFF2-40B4-BE49-F238E27FC236}">
                    <a16:creationId xmlns:a16="http://schemas.microsoft.com/office/drawing/2014/main" id="{224B7B25-3221-BD40-ACEB-11E8FD975D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52716" y="2890215"/>
                <a:ext cx="320404" cy="325180"/>
              </a:xfrm>
              <a:prstGeom prst="rect">
                <a:avLst/>
              </a:prstGeom>
            </p:spPr>
          </p:pic>
          <p:pic>
            <p:nvPicPr>
              <p:cNvPr id="214" name="Graphic 213">
                <a:extLst>
                  <a:ext uri="{FF2B5EF4-FFF2-40B4-BE49-F238E27FC236}">
                    <a16:creationId xmlns:a16="http://schemas.microsoft.com/office/drawing/2014/main" id="{EA564842-9171-0844-820D-990C6291EC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49075" y="83093"/>
                <a:ext cx="320404" cy="325180"/>
              </a:xfrm>
              <a:prstGeom prst="rect">
                <a:avLst/>
              </a:prstGeom>
            </p:spPr>
          </p:pic>
        </p:grpSp>
      </p:grpSp>
      <p:pic>
        <p:nvPicPr>
          <p:cNvPr id="7" name="Graphic 6">
            <a:extLst>
              <a:ext uri="{FF2B5EF4-FFF2-40B4-BE49-F238E27FC236}">
                <a16:creationId xmlns:a16="http://schemas.microsoft.com/office/drawing/2014/main" id="{E6A55C5B-B384-044F-B0EC-A21F5CEF16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87706" flipH="1">
            <a:off x="1621723" y="4667698"/>
            <a:ext cx="1876439" cy="712832"/>
          </a:xfrm>
          <a:prstGeom prst="rect">
            <a:avLst/>
          </a:prstGeom>
        </p:spPr>
      </p:pic>
      <p:pic>
        <p:nvPicPr>
          <p:cNvPr id="226" name="Graphic 225">
            <a:extLst>
              <a:ext uri="{FF2B5EF4-FFF2-40B4-BE49-F238E27FC236}">
                <a16:creationId xmlns:a16="http://schemas.microsoft.com/office/drawing/2014/main" id="{1F8169B1-04D2-7D49-AC27-5AD5D83AB9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544936" flipH="1">
            <a:off x="2165388" y="5546977"/>
            <a:ext cx="623436" cy="284793"/>
          </a:xfrm>
          <a:prstGeom prst="rect">
            <a:avLst/>
          </a:prstGeom>
        </p:spPr>
      </p:pic>
      <p:pic>
        <p:nvPicPr>
          <p:cNvPr id="227" name="Graphic 226">
            <a:extLst>
              <a:ext uri="{FF2B5EF4-FFF2-40B4-BE49-F238E27FC236}">
                <a16:creationId xmlns:a16="http://schemas.microsoft.com/office/drawing/2014/main" id="{33481D52-BA80-EA46-886A-55434B13E0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7289948" flipH="1">
            <a:off x="1643201" y="4989577"/>
            <a:ext cx="631978" cy="2196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6FBBCD7-A6BF-BC4C-B998-48C82F9B4C02}"/>
              </a:ext>
            </a:extLst>
          </p:cNvPr>
          <p:cNvSpPr/>
          <p:nvPr/>
        </p:nvSpPr>
        <p:spPr>
          <a:xfrm>
            <a:off x="0" y="2557356"/>
            <a:ext cx="12192000" cy="901346"/>
          </a:xfrm>
          <a:prstGeom prst="rect">
            <a:avLst/>
          </a:prstGeom>
          <a:solidFill>
            <a:schemeClr val="accent6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E46E02F-F47D-D94C-B42E-6835D5F30B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50769" y="2560418"/>
            <a:ext cx="1026350" cy="821080"/>
          </a:xfrm>
          <a:prstGeom prst="rect">
            <a:avLst/>
          </a:prstGeom>
        </p:spPr>
      </p:pic>
      <p:pic>
        <p:nvPicPr>
          <p:cNvPr id="73" name="Graphic 72">
            <a:extLst>
              <a:ext uri="{FF2B5EF4-FFF2-40B4-BE49-F238E27FC236}">
                <a16:creationId xmlns:a16="http://schemas.microsoft.com/office/drawing/2014/main" id="{9BCA7DFB-8590-FC4F-96FC-A8840CDA8D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46" y="5406257"/>
            <a:ext cx="762920" cy="77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057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raphic 145">
            <a:extLst>
              <a:ext uri="{FF2B5EF4-FFF2-40B4-BE49-F238E27FC236}">
                <a16:creationId xmlns:a16="http://schemas.microsoft.com/office/drawing/2014/main" id="{B230E826-8777-9B4C-8E9F-2702C1751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4173" y="4259991"/>
            <a:ext cx="320404" cy="325180"/>
          </a:xfrm>
          <a:prstGeom prst="rect">
            <a:avLst/>
          </a:prstGeom>
        </p:spPr>
      </p:pic>
      <p:pic>
        <p:nvPicPr>
          <p:cNvPr id="147" name="Graphic 146">
            <a:extLst>
              <a:ext uri="{FF2B5EF4-FFF2-40B4-BE49-F238E27FC236}">
                <a16:creationId xmlns:a16="http://schemas.microsoft.com/office/drawing/2014/main" id="{6B16DFFF-7088-8D46-BBB4-8625986E2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4173" y="4958460"/>
            <a:ext cx="320404" cy="325180"/>
          </a:xfrm>
          <a:prstGeom prst="rect">
            <a:avLst/>
          </a:prstGeom>
        </p:spPr>
      </p:pic>
      <p:pic>
        <p:nvPicPr>
          <p:cNvPr id="148" name="Graphic 147">
            <a:extLst>
              <a:ext uri="{FF2B5EF4-FFF2-40B4-BE49-F238E27FC236}">
                <a16:creationId xmlns:a16="http://schemas.microsoft.com/office/drawing/2014/main" id="{DFC01CB9-BC28-1D41-8206-6F5089CBA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74099" y="5630813"/>
            <a:ext cx="320404" cy="325180"/>
          </a:xfrm>
          <a:prstGeom prst="rect">
            <a:avLst/>
          </a:prstGeom>
        </p:spPr>
      </p:pic>
      <p:pic>
        <p:nvPicPr>
          <p:cNvPr id="149" name="Graphic 148">
            <a:extLst>
              <a:ext uri="{FF2B5EF4-FFF2-40B4-BE49-F238E27FC236}">
                <a16:creationId xmlns:a16="http://schemas.microsoft.com/office/drawing/2014/main" id="{A5844182-493E-DE4D-999C-8A20BDC90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4173" y="6335104"/>
            <a:ext cx="320404" cy="325180"/>
          </a:xfrm>
          <a:prstGeom prst="rect">
            <a:avLst/>
          </a:prstGeom>
        </p:spPr>
      </p:pic>
      <p:pic>
        <p:nvPicPr>
          <p:cNvPr id="150" name="Graphic 149">
            <a:extLst>
              <a:ext uri="{FF2B5EF4-FFF2-40B4-BE49-F238E27FC236}">
                <a16:creationId xmlns:a16="http://schemas.microsoft.com/office/drawing/2014/main" id="{3CF78FCF-0AE6-B244-B8EB-A0D877BBE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0532" y="3527982"/>
            <a:ext cx="320404" cy="325180"/>
          </a:xfrm>
          <a:prstGeom prst="rect">
            <a:avLst/>
          </a:prstGeom>
        </p:spPr>
      </p:pic>
      <p:pic>
        <p:nvPicPr>
          <p:cNvPr id="151" name="Graphic 150">
            <a:extLst>
              <a:ext uri="{FF2B5EF4-FFF2-40B4-BE49-F238E27FC236}">
                <a16:creationId xmlns:a16="http://schemas.microsoft.com/office/drawing/2014/main" id="{C6CAFACC-4201-4842-BA30-9CE2F969A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9792" y="732009"/>
            <a:ext cx="320404" cy="325180"/>
          </a:xfrm>
          <a:prstGeom prst="rect">
            <a:avLst/>
          </a:prstGeom>
        </p:spPr>
      </p:pic>
      <p:pic>
        <p:nvPicPr>
          <p:cNvPr id="152" name="Graphic 151">
            <a:extLst>
              <a:ext uri="{FF2B5EF4-FFF2-40B4-BE49-F238E27FC236}">
                <a16:creationId xmlns:a16="http://schemas.microsoft.com/office/drawing/2014/main" id="{4556F3FF-4414-8C4E-AEAB-D3796E9C7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9792" y="1430478"/>
            <a:ext cx="320404" cy="325180"/>
          </a:xfrm>
          <a:prstGeom prst="rect">
            <a:avLst/>
          </a:prstGeom>
        </p:spPr>
      </p:pic>
      <p:pic>
        <p:nvPicPr>
          <p:cNvPr id="153" name="Graphic 152">
            <a:extLst>
              <a:ext uri="{FF2B5EF4-FFF2-40B4-BE49-F238E27FC236}">
                <a16:creationId xmlns:a16="http://schemas.microsoft.com/office/drawing/2014/main" id="{FE1E1931-CCCF-D14C-9051-1E31A7DB9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9718" y="2102831"/>
            <a:ext cx="320404" cy="325180"/>
          </a:xfrm>
          <a:prstGeom prst="rect">
            <a:avLst/>
          </a:prstGeom>
        </p:spPr>
      </p:pic>
      <p:pic>
        <p:nvPicPr>
          <p:cNvPr id="154" name="Graphic 153">
            <a:extLst>
              <a:ext uri="{FF2B5EF4-FFF2-40B4-BE49-F238E27FC236}">
                <a16:creationId xmlns:a16="http://schemas.microsoft.com/office/drawing/2014/main" id="{9221B692-DD0C-CB48-BF6C-4B6B5A493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9792" y="2807122"/>
            <a:ext cx="320404" cy="325180"/>
          </a:xfrm>
          <a:prstGeom prst="rect">
            <a:avLst/>
          </a:prstGeom>
        </p:spPr>
      </p:pic>
      <p:pic>
        <p:nvPicPr>
          <p:cNvPr id="155" name="Graphic 154">
            <a:extLst>
              <a:ext uri="{FF2B5EF4-FFF2-40B4-BE49-F238E27FC236}">
                <a16:creationId xmlns:a16="http://schemas.microsoft.com/office/drawing/2014/main" id="{7A9E3320-782C-354F-BA9A-6562B4948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6151" y="0"/>
            <a:ext cx="320404" cy="32518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802C0B0-BD0C-9F4D-AE1C-629B79513BEA}"/>
              </a:ext>
            </a:extLst>
          </p:cNvPr>
          <p:cNvGrpSpPr/>
          <p:nvPr/>
        </p:nvGrpSpPr>
        <p:grpSpPr>
          <a:xfrm>
            <a:off x="3297346" y="0"/>
            <a:ext cx="346097" cy="6660284"/>
            <a:chOff x="2727023" y="83093"/>
            <a:chExt cx="346097" cy="6660284"/>
          </a:xfrm>
        </p:grpSpPr>
        <p:pic>
          <p:nvPicPr>
            <p:cNvPr id="156" name="Graphic 155">
              <a:extLst>
                <a:ext uri="{FF2B5EF4-FFF2-40B4-BE49-F238E27FC236}">
                  <a16:creationId xmlns:a16="http://schemas.microsoft.com/office/drawing/2014/main" id="{6494C7DB-D82C-B340-BA1F-91D9F1EA3B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37097" y="4343084"/>
              <a:ext cx="320404" cy="325180"/>
            </a:xfrm>
            <a:prstGeom prst="rect">
              <a:avLst/>
            </a:prstGeom>
          </p:spPr>
        </p:pic>
        <p:pic>
          <p:nvPicPr>
            <p:cNvPr id="157" name="Graphic 156">
              <a:extLst>
                <a:ext uri="{FF2B5EF4-FFF2-40B4-BE49-F238E27FC236}">
                  <a16:creationId xmlns:a16="http://schemas.microsoft.com/office/drawing/2014/main" id="{F6AF0038-9439-7E41-8052-5520CE10FE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37097" y="5041553"/>
              <a:ext cx="320404" cy="325180"/>
            </a:xfrm>
            <a:prstGeom prst="rect">
              <a:avLst/>
            </a:prstGeom>
          </p:spPr>
        </p:pic>
        <p:pic>
          <p:nvPicPr>
            <p:cNvPr id="158" name="Graphic 157">
              <a:extLst>
                <a:ext uri="{FF2B5EF4-FFF2-40B4-BE49-F238E27FC236}">
                  <a16:creationId xmlns:a16="http://schemas.microsoft.com/office/drawing/2014/main" id="{7946AACC-BFAA-B84B-954E-C64076E02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27023" y="5713906"/>
              <a:ext cx="320404" cy="325180"/>
            </a:xfrm>
            <a:prstGeom prst="rect">
              <a:avLst/>
            </a:prstGeom>
          </p:spPr>
        </p:pic>
        <p:pic>
          <p:nvPicPr>
            <p:cNvPr id="159" name="Graphic 158">
              <a:extLst>
                <a:ext uri="{FF2B5EF4-FFF2-40B4-BE49-F238E27FC236}">
                  <a16:creationId xmlns:a16="http://schemas.microsoft.com/office/drawing/2014/main" id="{EBCB37E5-221B-5642-A0BE-9EF8312892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37097" y="6418197"/>
              <a:ext cx="320404" cy="325180"/>
            </a:xfrm>
            <a:prstGeom prst="rect">
              <a:avLst/>
            </a:prstGeom>
          </p:spPr>
        </p:pic>
        <p:pic>
          <p:nvPicPr>
            <p:cNvPr id="160" name="Graphic 159">
              <a:extLst>
                <a:ext uri="{FF2B5EF4-FFF2-40B4-BE49-F238E27FC236}">
                  <a16:creationId xmlns:a16="http://schemas.microsoft.com/office/drawing/2014/main" id="{4055ABC7-1DC2-BC4E-B3EE-87D6B44E1C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33456" y="3611075"/>
              <a:ext cx="320404" cy="325180"/>
            </a:xfrm>
            <a:prstGeom prst="rect">
              <a:avLst/>
            </a:prstGeom>
          </p:spPr>
        </p:pic>
        <p:pic>
          <p:nvPicPr>
            <p:cNvPr id="161" name="Graphic 160">
              <a:extLst>
                <a:ext uri="{FF2B5EF4-FFF2-40B4-BE49-F238E27FC236}">
                  <a16:creationId xmlns:a16="http://schemas.microsoft.com/office/drawing/2014/main" id="{749DA0A6-A53F-6347-A21E-8BAFA6391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52716" y="815102"/>
              <a:ext cx="320404" cy="325180"/>
            </a:xfrm>
            <a:prstGeom prst="rect">
              <a:avLst/>
            </a:prstGeom>
          </p:spPr>
        </p:pic>
        <p:pic>
          <p:nvPicPr>
            <p:cNvPr id="162" name="Graphic 161">
              <a:extLst>
                <a:ext uri="{FF2B5EF4-FFF2-40B4-BE49-F238E27FC236}">
                  <a16:creationId xmlns:a16="http://schemas.microsoft.com/office/drawing/2014/main" id="{25FB0186-0F6E-B043-A7EE-E0D91EBF7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52716" y="1513571"/>
              <a:ext cx="320404" cy="325180"/>
            </a:xfrm>
            <a:prstGeom prst="rect">
              <a:avLst/>
            </a:prstGeom>
          </p:spPr>
        </p:pic>
        <p:pic>
          <p:nvPicPr>
            <p:cNvPr id="163" name="Graphic 162">
              <a:extLst>
                <a:ext uri="{FF2B5EF4-FFF2-40B4-BE49-F238E27FC236}">
                  <a16:creationId xmlns:a16="http://schemas.microsoft.com/office/drawing/2014/main" id="{DD82431D-47E4-5E45-B0B5-A47C90A33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42642" y="2185924"/>
              <a:ext cx="320404" cy="325180"/>
            </a:xfrm>
            <a:prstGeom prst="rect">
              <a:avLst/>
            </a:prstGeom>
          </p:spPr>
        </p:pic>
        <p:pic>
          <p:nvPicPr>
            <p:cNvPr id="164" name="Graphic 163">
              <a:extLst>
                <a:ext uri="{FF2B5EF4-FFF2-40B4-BE49-F238E27FC236}">
                  <a16:creationId xmlns:a16="http://schemas.microsoft.com/office/drawing/2014/main" id="{7B810ED0-993D-9946-B1C1-645809294D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52716" y="2890215"/>
              <a:ext cx="320404" cy="325180"/>
            </a:xfrm>
            <a:prstGeom prst="rect">
              <a:avLst/>
            </a:prstGeom>
          </p:spPr>
        </p:pic>
        <p:pic>
          <p:nvPicPr>
            <p:cNvPr id="165" name="Graphic 164">
              <a:extLst>
                <a:ext uri="{FF2B5EF4-FFF2-40B4-BE49-F238E27FC236}">
                  <a16:creationId xmlns:a16="http://schemas.microsoft.com/office/drawing/2014/main" id="{6351C4CD-8CA5-2647-BBD1-F2A861C29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49075" y="83093"/>
              <a:ext cx="320404" cy="325180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09E7A3E-28F6-BC49-9678-E31E83164507}"/>
              </a:ext>
            </a:extLst>
          </p:cNvPr>
          <p:cNvGrpSpPr/>
          <p:nvPr/>
        </p:nvGrpSpPr>
        <p:grpSpPr>
          <a:xfrm>
            <a:off x="5504232" y="0"/>
            <a:ext cx="2169344" cy="6660284"/>
            <a:chOff x="4471156" y="83093"/>
            <a:chExt cx="2169344" cy="6660284"/>
          </a:xfrm>
        </p:grpSpPr>
        <p:pic>
          <p:nvPicPr>
            <p:cNvPr id="167" name="Graphic 166">
              <a:extLst>
                <a:ext uri="{FF2B5EF4-FFF2-40B4-BE49-F238E27FC236}">
                  <a16:creationId xmlns:a16="http://schemas.microsoft.com/office/drawing/2014/main" id="{F7734BAB-8780-024A-B8BB-0C77DEE78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81230" y="4343084"/>
              <a:ext cx="320404" cy="325180"/>
            </a:xfrm>
            <a:prstGeom prst="rect">
              <a:avLst/>
            </a:prstGeom>
          </p:spPr>
        </p:pic>
        <p:pic>
          <p:nvPicPr>
            <p:cNvPr id="168" name="Graphic 167">
              <a:extLst>
                <a:ext uri="{FF2B5EF4-FFF2-40B4-BE49-F238E27FC236}">
                  <a16:creationId xmlns:a16="http://schemas.microsoft.com/office/drawing/2014/main" id="{186641AB-894C-294A-AE09-8B0B0DE8D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81230" y="5041553"/>
              <a:ext cx="320404" cy="325180"/>
            </a:xfrm>
            <a:prstGeom prst="rect">
              <a:avLst/>
            </a:prstGeom>
          </p:spPr>
        </p:pic>
        <p:pic>
          <p:nvPicPr>
            <p:cNvPr id="169" name="Graphic 168">
              <a:extLst>
                <a:ext uri="{FF2B5EF4-FFF2-40B4-BE49-F238E27FC236}">
                  <a16:creationId xmlns:a16="http://schemas.microsoft.com/office/drawing/2014/main" id="{44C39027-76EF-6345-A1EA-E50C573A59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71156" y="5713906"/>
              <a:ext cx="320404" cy="325180"/>
            </a:xfrm>
            <a:prstGeom prst="rect">
              <a:avLst/>
            </a:prstGeom>
          </p:spPr>
        </p:pic>
        <p:pic>
          <p:nvPicPr>
            <p:cNvPr id="170" name="Graphic 169">
              <a:extLst>
                <a:ext uri="{FF2B5EF4-FFF2-40B4-BE49-F238E27FC236}">
                  <a16:creationId xmlns:a16="http://schemas.microsoft.com/office/drawing/2014/main" id="{A802A741-DDD3-2F4A-B025-C7D981567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81230" y="6418197"/>
              <a:ext cx="320404" cy="325180"/>
            </a:xfrm>
            <a:prstGeom prst="rect">
              <a:avLst/>
            </a:prstGeom>
          </p:spPr>
        </p:pic>
        <p:pic>
          <p:nvPicPr>
            <p:cNvPr id="171" name="Graphic 170">
              <a:extLst>
                <a:ext uri="{FF2B5EF4-FFF2-40B4-BE49-F238E27FC236}">
                  <a16:creationId xmlns:a16="http://schemas.microsoft.com/office/drawing/2014/main" id="{E45AB045-40F7-684A-8E0F-7E6508621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77589" y="3611075"/>
              <a:ext cx="320404" cy="325180"/>
            </a:xfrm>
            <a:prstGeom prst="rect">
              <a:avLst/>
            </a:prstGeom>
          </p:spPr>
        </p:pic>
        <p:pic>
          <p:nvPicPr>
            <p:cNvPr id="172" name="Graphic 171">
              <a:extLst>
                <a:ext uri="{FF2B5EF4-FFF2-40B4-BE49-F238E27FC236}">
                  <a16:creationId xmlns:a16="http://schemas.microsoft.com/office/drawing/2014/main" id="{67A5BE98-8662-DA45-A56C-91D53B0F56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6849" y="815102"/>
              <a:ext cx="320404" cy="325180"/>
            </a:xfrm>
            <a:prstGeom prst="rect">
              <a:avLst/>
            </a:prstGeom>
          </p:spPr>
        </p:pic>
        <p:pic>
          <p:nvPicPr>
            <p:cNvPr id="173" name="Graphic 172">
              <a:extLst>
                <a:ext uri="{FF2B5EF4-FFF2-40B4-BE49-F238E27FC236}">
                  <a16:creationId xmlns:a16="http://schemas.microsoft.com/office/drawing/2014/main" id="{D8CDAD70-B646-E54F-88DA-0287E657D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6849" y="1513571"/>
              <a:ext cx="320404" cy="325180"/>
            </a:xfrm>
            <a:prstGeom prst="rect">
              <a:avLst/>
            </a:prstGeom>
          </p:spPr>
        </p:pic>
        <p:pic>
          <p:nvPicPr>
            <p:cNvPr id="174" name="Graphic 173">
              <a:extLst>
                <a:ext uri="{FF2B5EF4-FFF2-40B4-BE49-F238E27FC236}">
                  <a16:creationId xmlns:a16="http://schemas.microsoft.com/office/drawing/2014/main" id="{061B976F-C913-9C47-B040-0C4158B7B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86775" y="2185924"/>
              <a:ext cx="320404" cy="325180"/>
            </a:xfrm>
            <a:prstGeom prst="rect">
              <a:avLst/>
            </a:prstGeom>
          </p:spPr>
        </p:pic>
        <p:pic>
          <p:nvPicPr>
            <p:cNvPr id="175" name="Graphic 174">
              <a:extLst>
                <a:ext uri="{FF2B5EF4-FFF2-40B4-BE49-F238E27FC236}">
                  <a16:creationId xmlns:a16="http://schemas.microsoft.com/office/drawing/2014/main" id="{255DFCA1-CD6B-0342-9D27-F19FA8B6F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6849" y="2890215"/>
              <a:ext cx="320404" cy="325180"/>
            </a:xfrm>
            <a:prstGeom prst="rect">
              <a:avLst/>
            </a:prstGeom>
          </p:spPr>
        </p:pic>
        <p:pic>
          <p:nvPicPr>
            <p:cNvPr id="176" name="Graphic 175">
              <a:extLst>
                <a:ext uri="{FF2B5EF4-FFF2-40B4-BE49-F238E27FC236}">
                  <a16:creationId xmlns:a16="http://schemas.microsoft.com/office/drawing/2014/main" id="{57DD32AB-54F8-984D-BA59-5551815FC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3208" y="83093"/>
              <a:ext cx="320404" cy="325180"/>
            </a:xfrm>
            <a:prstGeom prst="rect">
              <a:avLst/>
            </a:prstGeom>
          </p:spPr>
        </p:pic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9B3B5240-19CF-B647-B11E-B18F29C4A193}"/>
                </a:ext>
              </a:extLst>
            </p:cNvPr>
            <p:cNvGrpSpPr/>
            <p:nvPr/>
          </p:nvGrpSpPr>
          <p:grpSpPr>
            <a:xfrm>
              <a:off x="6294403" y="83093"/>
              <a:ext cx="346097" cy="6660284"/>
              <a:chOff x="2727023" y="83093"/>
              <a:chExt cx="346097" cy="6660284"/>
            </a:xfrm>
          </p:grpSpPr>
          <p:pic>
            <p:nvPicPr>
              <p:cNvPr id="178" name="Graphic 177">
                <a:extLst>
                  <a:ext uri="{FF2B5EF4-FFF2-40B4-BE49-F238E27FC236}">
                    <a16:creationId xmlns:a16="http://schemas.microsoft.com/office/drawing/2014/main" id="{51B5522C-6DFE-A847-AAD6-AF1D75E437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37097" y="4343084"/>
                <a:ext cx="320404" cy="325180"/>
              </a:xfrm>
              <a:prstGeom prst="rect">
                <a:avLst/>
              </a:prstGeom>
            </p:spPr>
          </p:pic>
          <p:pic>
            <p:nvPicPr>
              <p:cNvPr id="179" name="Graphic 178">
                <a:extLst>
                  <a:ext uri="{FF2B5EF4-FFF2-40B4-BE49-F238E27FC236}">
                    <a16:creationId xmlns:a16="http://schemas.microsoft.com/office/drawing/2014/main" id="{BD978BAF-41F3-6B4E-831C-0E206F787C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37097" y="5041553"/>
                <a:ext cx="320404" cy="325180"/>
              </a:xfrm>
              <a:prstGeom prst="rect">
                <a:avLst/>
              </a:prstGeom>
            </p:spPr>
          </p:pic>
          <p:pic>
            <p:nvPicPr>
              <p:cNvPr id="180" name="Graphic 179">
                <a:extLst>
                  <a:ext uri="{FF2B5EF4-FFF2-40B4-BE49-F238E27FC236}">
                    <a16:creationId xmlns:a16="http://schemas.microsoft.com/office/drawing/2014/main" id="{40C265DA-31C8-5F49-B9A1-CC7D34F273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27023" y="5713906"/>
                <a:ext cx="320404" cy="325180"/>
              </a:xfrm>
              <a:prstGeom prst="rect">
                <a:avLst/>
              </a:prstGeom>
            </p:spPr>
          </p:pic>
          <p:pic>
            <p:nvPicPr>
              <p:cNvPr id="181" name="Graphic 180">
                <a:extLst>
                  <a:ext uri="{FF2B5EF4-FFF2-40B4-BE49-F238E27FC236}">
                    <a16:creationId xmlns:a16="http://schemas.microsoft.com/office/drawing/2014/main" id="{89EF9413-B14A-B748-97FD-D275B6C987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37097" y="6418197"/>
                <a:ext cx="320404" cy="325180"/>
              </a:xfrm>
              <a:prstGeom prst="rect">
                <a:avLst/>
              </a:prstGeom>
            </p:spPr>
          </p:pic>
          <p:pic>
            <p:nvPicPr>
              <p:cNvPr id="182" name="Graphic 181">
                <a:extLst>
                  <a:ext uri="{FF2B5EF4-FFF2-40B4-BE49-F238E27FC236}">
                    <a16:creationId xmlns:a16="http://schemas.microsoft.com/office/drawing/2014/main" id="{4C5E436F-9DA8-7D4A-9A92-2468375F61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33456" y="3611075"/>
                <a:ext cx="320404" cy="325180"/>
              </a:xfrm>
              <a:prstGeom prst="rect">
                <a:avLst/>
              </a:prstGeom>
            </p:spPr>
          </p:pic>
          <p:pic>
            <p:nvPicPr>
              <p:cNvPr id="183" name="Graphic 182">
                <a:extLst>
                  <a:ext uri="{FF2B5EF4-FFF2-40B4-BE49-F238E27FC236}">
                    <a16:creationId xmlns:a16="http://schemas.microsoft.com/office/drawing/2014/main" id="{8B5F7FC7-6AB6-A948-B074-0ABBAEABEF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52716" y="815102"/>
                <a:ext cx="320404" cy="325180"/>
              </a:xfrm>
              <a:prstGeom prst="rect">
                <a:avLst/>
              </a:prstGeom>
            </p:spPr>
          </p:pic>
          <p:pic>
            <p:nvPicPr>
              <p:cNvPr id="184" name="Graphic 183">
                <a:extLst>
                  <a:ext uri="{FF2B5EF4-FFF2-40B4-BE49-F238E27FC236}">
                    <a16:creationId xmlns:a16="http://schemas.microsoft.com/office/drawing/2014/main" id="{98E744CA-5BA2-8F42-AD4C-9EFA96D0A2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52716" y="1513571"/>
                <a:ext cx="320404" cy="325180"/>
              </a:xfrm>
              <a:prstGeom prst="rect">
                <a:avLst/>
              </a:prstGeom>
            </p:spPr>
          </p:pic>
          <p:pic>
            <p:nvPicPr>
              <p:cNvPr id="185" name="Graphic 184">
                <a:extLst>
                  <a:ext uri="{FF2B5EF4-FFF2-40B4-BE49-F238E27FC236}">
                    <a16:creationId xmlns:a16="http://schemas.microsoft.com/office/drawing/2014/main" id="{6FC7EFA7-AC20-1A43-A795-104F412FD7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42642" y="2185924"/>
                <a:ext cx="320404" cy="325180"/>
              </a:xfrm>
              <a:prstGeom prst="rect">
                <a:avLst/>
              </a:prstGeom>
            </p:spPr>
          </p:pic>
          <p:pic>
            <p:nvPicPr>
              <p:cNvPr id="186" name="Graphic 185">
                <a:extLst>
                  <a:ext uri="{FF2B5EF4-FFF2-40B4-BE49-F238E27FC236}">
                    <a16:creationId xmlns:a16="http://schemas.microsoft.com/office/drawing/2014/main" id="{99DF1688-0470-2F4C-93F7-D84EEDADA7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52716" y="2890215"/>
                <a:ext cx="320404" cy="325180"/>
              </a:xfrm>
              <a:prstGeom prst="rect">
                <a:avLst/>
              </a:prstGeom>
            </p:spPr>
          </p:pic>
          <p:pic>
            <p:nvPicPr>
              <p:cNvPr id="187" name="Graphic 186">
                <a:extLst>
                  <a:ext uri="{FF2B5EF4-FFF2-40B4-BE49-F238E27FC236}">
                    <a16:creationId xmlns:a16="http://schemas.microsoft.com/office/drawing/2014/main" id="{64BCE8FC-D3FE-1C4B-8A29-F528648A7C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49075" y="83093"/>
                <a:ext cx="320404" cy="325180"/>
              </a:xfrm>
              <a:prstGeom prst="rect">
                <a:avLst/>
              </a:prstGeom>
            </p:spPr>
          </p:pic>
        </p:grp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3B1E5C69-0316-FA48-ABBE-8FEA858F8DC9}"/>
              </a:ext>
            </a:extLst>
          </p:cNvPr>
          <p:cNvGrpSpPr/>
          <p:nvPr/>
        </p:nvGrpSpPr>
        <p:grpSpPr>
          <a:xfrm>
            <a:off x="9183585" y="0"/>
            <a:ext cx="2169344" cy="6660284"/>
            <a:chOff x="4471156" y="83093"/>
            <a:chExt cx="2169344" cy="6660284"/>
          </a:xfrm>
        </p:grpSpPr>
        <p:pic>
          <p:nvPicPr>
            <p:cNvPr id="190" name="Graphic 189">
              <a:extLst>
                <a:ext uri="{FF2B5EF4-FFF2-40B4-BE49-F238E27FC236}">
                  <a16:creationId xmlns:a16="http://schemas.microsoft.com/office/drawing/2014/main" id="{4F1DFA77-95E4-0142-A472-9E72114CC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81230" y="4343084"/>
              <a:ext cx="320404" cy="325180"/>
            </a:xfrm>
            <a:prstGeom prst="rect">
              <a:avLst/>
            </a:prstGeom>
          </p:spPr>
        </p:pic>
        <p:pic>
          <p:nvPicPr>
            <p:cNvPr id="191" name="Graphic 190">
              <a:extLst>
                <a:ext uri="{FF2B5EF4-FFF2-40B4-BE49-F238E27FC236}">
                  <a16:creationId xmlns:a16="http://schemas.microsoft.com/office/drawing/2014/main" id="{9F19BC10-EDBB-0E4F-ACD1-3499C2159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81230" y="5041553"/>
              <a:ext cx="320404" cy="325180"/>
            </a:xfrm>
            <a:prstGeom prst="rect">
              <a:avLst/>
            </a:prstGeom>
          </p:spPr>
        </p:pic>
        <p:pic>
          <p:nvPicPr>
            <p:cNvPr id="192" name="Graphic 191">
              <a:extLst>
                <a:ext uri="{FF2B5EF4-FFF2-40B4-BE49-F238E27FC236}">
                  <a16:creationId xmlns:a16="http://schemas.microsoft.com/office/drawing/2014/main" id="{3FE58C62-01F8-4D4A-BA2D-35D53A0BD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71156" y="5713906"/>
              <a:ext cx="320404" cy="325180"/>
            </a:xfrm>
            <a:prstGeom prst="rect">
              <a:avLst/>
            </a:prstGeom>
          </p:spPr>
        </p:pic>
        <p:pic>
          <p:nvPicPr>
            <p:cNvPr id="193" name="Graphic 192">
              <a:extLst>
                <a:ext uri="{FF2B5EF4-FFF2-40B4-BE49-F238E27FC236}">
                  <a16:creationId xmlns:a16="http://schemas.microsoft.com/office/drawing/2014/main" id="{770EEE58-1C65-6040-A18D-30ECF3E32C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81230" y="6418197"/>
              <a:ext cx="320404" cy="325180"/>
            </a:xfrm>
            <a:prstGeom prst="rect">
              <a:avLst/>
            </a:prstGeom>
          </p:spPr>
        </p:pic>
        <p:pic>
          <p:nvPicPr>
            <p:cNvPr id="194" name="Graphic 193">
              <a:extLst>
                <a:ext uri="{FF2B5EF4-FFF2-40B4-BE49-F238E27FC236}">
                  <a16:creationId xmlns:a16="http://schemas.microsoft.com/office/drawing/2014/main" id="{61E4A8D4-D566-F84C-B926-B8BB280207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77589" y="3611075"/>
              <a:ext cx="320404" cy="325180"/>
            </a:xfrm>
            <a:prstGeom prst="rect">
              <a:avLst/>
            </a:prstGeom>
          </p:spPr>
        </p:pic>
        <p:pic>
          <p:nvPicPr>
            <p:cNvPr id="195" name="Graphic 194">
              <a:extLst>
                <a:ext uri="{FF2B5EF4-FFF2-40B4-BE49-F238E27FC236}">
                  <a16:creationId xmlns:a16="http://schemas.microsoft.com/office/drawing/2014/main" id="{BA912A33-FE2E-A346-B8E9-F39B4E71B1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6849" y="815102"/>
              <a:ext cx="320404" cy="325180"/>
            </a:xfrm>
            <a:prstGeom prst="rect">
              <a:avLst/>
            </a:prstGeom>
          </p:spPr>
        </p:pic>
        <p:pic>
          <p:nvPicPr>
            <p:cNvPr id="196" name="Graphic 195">
              <a:extLst>
                <a:ext uri="{FF2B5EF4-FFF2-40B4-BE49-F238E27FC236}">
                  <a16:creationId xmlns:a16="http://schemas.microsoft.com/office/drawing/2014/main" id="{E58CD8ED-9DFF-8B41-BB4A-92420CFC9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6849" y="1513571"/>
              <a:ext cx="320404" cy="325180"/>
            </a:xfrm>
            <a:prstGeom prst="rect">
              <a:avLst/>
            </a:prstGeom>
          </p:spPr>
        </p:pic>
        <p:pic>
          <p:nvPicPr>
            <p:cNvPr id="197" name="Graphic 196">
              <a:extLst>
                <a:ext uri="{FF2B5EF4-FFF2-40B4-BE49-F238E27FC236}">
                  <a16:creationId xmlns:a16="http://schemas.microsoft.com/office/drawing/2014/main" id="{447835C0-9E39-2343-82A6-77D7B1711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86775" y="2185924"/>
              <a:ext cx="320404" cy="325180"/>
            </a:xfrm>
            <a:prstGeom prst="rect">
              <a:avLst/>
            </a:prstGeom>
          </p:spPr>
        </p:pic>
        <p:pic>
          <p:nvPicPr>
            <p:cNvPr id="198" name="Graphic 197">
              <a:extLst>
                <a:ext uri="{FF2B5EF4-FFF2-40B4-BE49-F238E27FC236}">
                  <a16:creationId xmlns:a16="http://schemas.microsoft.com/office/drawing/2014/main" id="{E961E0E2-FD91-2B4A-BCB4-EC25BB478C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6849" y="2890215"/>
              <a:ext cx="320404" cy="325180"/>
            </a:xfrm>
            <a:prstGeom prst="rect">
              <a:avLst/>
            </a:prstGeom>
          </p:spPr>
        </p:pic>
        <p:pic>
          <p:nvPicPr>
            <p:cNvPr id="199" name="Graphic 198">
              <a:extLst>
                <a:ext uri="{FF2B5EF4-FFF2-40B4-BE49-F238E27FC236}">
                  <a16:creationId xmlns:a16="http://schemas.microsoft.com/office/drawing/2014/main" id="{9902C32B-45E6-6940-A4C0-2CA6A9037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3208" y="83093"/>
              <a:ext cx="320404" cy="325180"/>
            </a:xfrm>
            <a:prstGeom prst="rect">
              <a:avLst/>
            </a:prstGeom>
          </p:spPr>
        </p:pic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A2A7F089-A350-6E46-AEC1-87F1181774F1}"/>
                </a:ext>
              </a:extLst>
            </p:cNvPr>
            <p:cNvGrpSpPr/>
            <p:nvPr/>
          </p:nvGrpSpPr>
          <p:grpSpPr>
            <a:xfrm>
              <a:off x="6294403" y="83093"/>
              <a:ext cx="346097" cy="6660284"/>
              <a:chOff x="2727023" y="83093"/>
              <a:chExt cx="346097" cy="6660284"/>
            </a:xfrm>
          </p:grpSpPr>
          <p:pic>
            <p:nvPicPr>
              <p:cNvPr id="201" name="Graphic 200">
                <a:extLst>
                  <a:ext uri="{FF2B5EF4-FFF2-40B4-BE49-F238E27FC236}">
                    <a16:creationId xmlns:a16="http://schemas.microsoft.com/office/drawing/2014/main" id="{1F21CF09-67C7-AD4B-ABC5-3CB90D2804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37097" y="4343084"/>
                <a:ext cx="320404" cy="325180"/>
              </a:xfrm>
              <a:prstGeom prst="rect">
                <a:avLst/>
              </a:prstGeom>
            </p:spPr>
          </p:pic>
          <p:pic>
            <p:nvPicPr>
              <p:cNvPr id="202" name="Graphic 201">
                <a:extLst>
                  <a:ext uri="{FF2B5EF4-FFF2-40B4-BE49-F238E27FC236}">
                    <a16:creationId xmlns:a16="http://schemas.microsoft.com/office/drawing/2014/main" id="{330E8385-9A53-014F-86E8-817543CB44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37097" y="5041553"/>
                <a:ext cx="320404" cy="325180"/>
              </a:xfrm>
              <a:prstGeom prst="rect">
                <a:avLst/>
              </a:prstGeom>
            </p:spPr>
          </p:pic>
          <p:pic>
            <p:nvPicPr>
              <p:cNvPr id="203" name="Graphic 202">
                <a:extLst>
                  <a:ext uri="{FF2B5EF4-FFF2-40B4-BE49-F238E27FC236}">
                    <a16:creationId xmlns:a16="http://schemas.microsoft.com/office/drawing/2014/main" id="{5D795CEE-B51F-0C42-8C7C-3E5C282B25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27023" y="5713906"/>
                <a:ext cx="320404" cy="325180"/>
              </a:xfrm>
              <a:prstGeom prst="rect">
                <a:avLst/>
              </a:prstGeom>
            </p:spPr>
          </p:pic>
          <p:pic>
            <p:nvPicPr>
              <p:cNvPr id="205" name="Graphic 204">
                <a:extLst>
                  <a:ext uri="{FF2B5EF4-FFF2-40B4-BE49-F238E27FC236}">
                    <a16:creationId xmlns:a16="http://schemas.microsoft.com/office/drawing/2014/main" id="{466917DF-5168-AE48-8D42-819D1C1CC7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37097" y="6418197"/>
                <a:ext cx="320404" cy="325180"/>
              </a:xfrm>
              <a:prstGeom prst="rect">
                <a:avLst/>
              </a:prstGeom>
            </p:spPr>
          </p:pic>
          <p:pic>
            <p:nvPicPr>
              <p:cNvPr id="206" name="Graphic 205">
                <a:extLst>
                  <a:ext uri="{FF2B5EF4-FFF2-40B4-BE49-F238E27FC236}">
                    <a16:creationId xmlns:a16="http://schemas.microsoft.com/office/drawing/2014/main" id="{39DA9138-3F1D-8F4C-BAA7-B18E15041C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33456" y="3611075"/>
                <a:ext cx="320404" cy="325180"/>
              </a:xfrm>
              <a:prstGeom prst="rect">
                <a:avLst/>
              </a:prstGeom>
            </p:spPr>
          </p:pic>
          <p:pic>
            <p:nvPicPr>
              <p:cNvPr id="207" name="Graphic 206">
                <a:extLst>
                  <a:ext uri="{FF2B5EF4-FFF2-40B4-BE49-F238E27FC236}">
                    <a16:creationId xmlns:a16="http://schemas.microsoft.com/office/drawing/2014/main" id="{9278EE3A-95C9-D74A-8067-BA377DBF04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52716" y="815102"/>
                <a:ext cx="320404" cy="325180"/>
              </a:xfrm>
              <a:prstGeom prst="rect">
                <a:avLst/>
              </a:prstGeom>
            </p:spPr>
          </p:pic>
          <p:pic>
            <p:nvPicPr>
              <p:cNvPr id="211" name="Graphic 210">
                <a:extLst>
                  <a:ext uri="{FF2B5EF4-FFF2-40B4-BE49-F238E27FC236}">
                    <a16:creationId xmlns:a16="http://schemas.microsoft.com/office/drawing/2014/main" id="{76B83117-9F74-EE41-95DE-2536E82DD5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52716" y="1513571"/>
                <a:ext cx="320404" cy="325180"/>
              </a:xfrm>
              <a:prstGeom prst="rect">
                <a:avLst/>
              </a:prstGeom>
            </p:spPr>
          </p:pic>
          <p:pic>
            <p:nvPicPr>
              <p:cNvPr id="212" name="Graphic 211">
                <a:extLst>
                  <a:ext uri="{FF2B5EF4-FFF2-40B4-BE49-F238E27FC236}">
                    <a16:creationId xmlns:a16="http://schemas.microsoft.com/office/drawing/2014/main" id="{E93D295E-3125-084A-A4D8-6A720E04B3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42642" y="2185924"/>
                <a:ext cx="320404" cy="325180"/>
              </a:xfrm>
              <a:prstGeom prst="rect">
                <a:avLst/>
              </a:prstGeom>
            </p:spPr>
          </p:pic>
          <p:pic>
            <p:nvPicPr>
              <p:cNvPr id="213" name="Graphic 212">
                <a:extLst>
                  <a:ext uri="{FF2B5EF4-FFF2-40B4-BE49-F238E27FC236}">
                    <a16:creationId xmlns:a16="http://schemas.microsoft.com/office/drawing/2014/main" id="{224B7B25-3221-BD40-ACEB-11E8FD975D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52716" y="2890215"/>
                <a:ext cx="320404" cy="325180"/>
              </a:xfrm>
              <a:prstGeom prst="rect">
                <a:avLst/>
              </a:prstGeom>
            </p:spPr>
          </p:pic>
          <p:pic>
            <p:nvPicPr>
              <p:cNvPr id="214" name="Graphic 213">
                <a:extLst>
                  <a:ext uri="{FF2B5EF4-FFF2-40B4-BE49-F238E27FC236}">
                    <a16:creationId xmlns:a16="http://schemas.microsoft.com/office/drawing/2014/main" id="{EA564842-9171-0844-820D-990C6291EC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49075" y="83093"/>
                <a:ext cx="320404" cy="325180"/>
              </a:xfrm>
              <a:prstGeom prst="rect">
                <a:avLst/>
              </a:prstGeom>
            </p:spPr>
          </p:pic>
        </p:grpSp>
      </p:grpSp>
      <p:pic>
        <p:nvPicPr>
          <p:cNvPr id="7" name="Graphic 6">
            <a:extLst>
              <a:ext uri="{FF2B5EF4-FFF2-40B4-BE49-F238E27FC236}">
                <a16:creationId xmlns:a16="http://schemas.microsoft.com/office/drawing/2014/main" id="{E6A55C5B-B384-044F-B0EC-A21F5CEF16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87706" flipH="1">
            <a:off x="1621723" y="4667698"/>
            <a:ext cx="1876439" cy="712832"/>
          </a:xfrm>
          <a:prstGeom prst="rect">
            <a:avLst/>
          </a:prstGeom>
        </p:spPr>
      </p:pic>
      <p:pic>
        <p:nvPicPr>
          <p:cNvPr id="220" name="Graphic 219">
            <a:extLst>
              <a:ext uri="{FF2B5EF4-FFF2-40B4-BE49-F238E27FC236}">
                <a16:creationId xmlns:a16="http://schemas.microsoft.com/office/drawing/2014/main" id="{06B37612-148A-5D4E-AE33-4328FB882C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440552" flipH="1">
            <a:off x="3809043" y="3561060"/>
            <a:ext cx="1681784" cy="712832"/>
          </a:xfrm>
          <a:prstGeom prst="rect">
            <a:avLst/>
          </a:prstGeom>
        </p:spPr>
      </p:pic>
      <p:pic>
        <p:nvPicPr>
          <p:cNvPr id="226" name="Graphic 225">
            <a:extLst>
              <a:ext uri="{FF2B5EF4-FFF2-40B4-BE49-F238E27FC236}">
                <a16:creationId xmlns:a16="http://schemas.microsoft.com/office/drawing/2014/main" id="{1F8169B1-04D2-7D49-AC27-5AD5D83AB9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544936" flipH="1">
            <a:off x="2165388" y="5546977"/>
            <a:ext cx="623436" cy="284793"/>
          </a:xfrm>
          <a:prstGeom prst="rect">
            <a:avLst/>
          </a:prstGeom>
        </p:spPr>
      </p:pic>
      <p:pic>
        <p:nvPicPr>
          <p:cNvPr id="227" name="Graphic 226">
            <a:extLst>
              <a:ext uri="{FF2B5EF4-FFF2-40B4-BE49-F238E27FC236}">
                <a16:creationId xmlns:a16="http://schemas.microsoft.com/office/drawing/2014/main" id="{33481D52-BA80-EA46-886A-55434B13E0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7289948" flipH="1">
            <a:off x="1643201" y="4989577"/>
            <a:ext cx="631978" cy="219645"/>
          </a:xfrm>
          <a:prstGeom prst="rect">
            <a:avLst/>
          </a:prstGeom>
        </p:spPr>
      </p:pic>
      <p:pic>
        <p:nvPicPr>
          <p:cNvPr id="228" name="Graphic 227">
            <a:extLst>
              <a:ext uri="{FF2B5EF4-FFF2-40B4-BE49-F238E27FC236}">
                <a16:creationId xmlns:a16="http://schemas.microsoft.com/office/drawing/2014/main" id="{5A5B09F2-3C1A-2D42-90F1-4AE861BADE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42693" flipH="1">
            <a:off x="4039917" y="4212858"/>
            <a:ext cx="623436" cy="28479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6FBBCD7-A6BF-BC4C-B998-48C82F9B4C02}"/>
              </a:ext>
            </a:extLst>
          </p:cNvPr>
          <p:cNvSpPr/>
          <p:nvPr/>
        </p:nvSpPr>
        <p:spPr>
          <a:xfrm>
            <a:off x="0" y="2557356"/>
            <a:ext cx="12192000" cy="901346"/>
          </a:xfrm>
          <a:prstGeom prst="rect">
            <a:avLst/>
          </a:prstGeom>
          <a:solidFill>
            <a:schemeClr val="accent6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E46E02F-F47D-D94C-B42E-6835D5F30B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50769" y="2560418"/>
            <a:ext cx="1026350" cy="821080"/>
          </a:xfrm>
          <a:prstGeom prst="rect">
            <a:avLst/>
          </a:prstGeom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FB5D5B6B-B713-FD4F-A986-05E26CB3F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46" y="5406257"/>
            <a:ext cx="762920" cy="77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017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raphic 145">
            <a:extLst>
              <a:ext uri="{FF2B5EF4-FFF2-40B4-BE49-F238E27FC236}">
                <a16:creationId xmlns:a16="http://schemas.microsoft.com/office/drawing/2014/main" id="{B230E826-8777-9B4C-8E9F-2702C1751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4173" y="4259991"/>
            <a:ext cx="320404" cy="325180"/>
          </a:xfrm>
          <a:prstGeom prst="rect">
            <a:avLst/>
          </a:prstGeom>
        </p:spPr>
      </p:pic>
      <p:pic>
        <p:nvPicPr>
          <p:cNvPr id="147" name="Graphic 146">
            <a:extLst>
              <a:ext uri="{FF2B5EF4-FFF2-40B4-BE49-F238E27FC236}">
                <a16:creationId xmlns:a16="http://schemas.microsoft.com/office/drawing/2014/main" id="{6B16DFFF-7088-8D46-BBB4-8625986E2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4173" y="4958460"/>
            <a:ext cx="320404" cy="325180"/>
          </a:xfrm>
          <a:prstGeom prst="rect">
            <a:avLst/>
          </a:prstGeom>
        </p:spPr>
      </p:pic>
      <p:pic>
        <p:nvPicPr>
          <p:cNvPr id="148" name="Graphic 147">
            <a:extLst>
              <a:ext uri="{FF2B5EF4-FFF2-40B4-BE49-F238E27FC236}">
                <a16:creationId xmlns:a16="http://schemas.microsoft.com/office/drawing/2014/main" id="{DFC01CB9-BC28-1D41-8206-6F5089CBA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74099" y="5630813"/>
            <a:ext cx="320404" cy="325180"/>
          </a:xfrm>
          <a:prstGeom prst="rect">
            <a:avLst/>
          </a:prstGeom>
        </p:spPr>
      </p:pic>
      <p:pic>
        <p:nvPicPr>
          <p:cNvPr id="149" name="Graphic 148">
            <a:extLst>
              <a:ext uri="{FF2B5EF4-FFF2-40B4-BE49-F238E27FC236}">
                <a16:creationId xmlns:a16="http://schemas.microsoft.com/office/drawing/2014/main" id="{A5844182-493E-DE4D-999C-8A20BDC90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4173" y="6335104"/>
            <a:ext cx="320404" cy="325180"/>
          </a:xfrm>
          <a:prstGeom prst="rect">
            <a:avLst/>
          </a:prstGeom>
        </p:spPr>
      </p:pic>
      <p:pic>
        <p:nvPicPr>
          <p:cNvPr id="150" name="Graphic 149">
            <a:extLst>
              <a:ext uri="{FF2B5EF4-FFF2-40B4-BE49-F238E27FC236}">
                <a16:creationId xmlns:a16="http://schemas.microsoft.com/office/drawing/2014/main" id="{3CF78FCF-0AE6-B244-B8EB-A0D877BBE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0532" y="3527982"/>
            <a:ext cx="320404" cy="325180"/>
          </a:xfrm>
          <a:prstGeom prst="rect">
            <a:avLst/>
          </a:prstGeom>
        </p:spPr>
      </p:pic>
      <p:pic>
        <p:nvPicPr>
          <p:cNvPr id="151" name="Graphic 150">
            <a:extLst>
              <a:ext uri="{FF2B5EF4-FFF2-40B4-BE49-F238E27FC236}">
                <a16:creationId xmlns:a16="http://schemas.microsoft.com/office/drawing/2014/main" id="{C6CAFACC-4201-4842-BA30-9CE2F969A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9792" y="732009"/>
            <a:ext cx="320404" cy="325180"/>
          </a:xfrm>
          <a:prstGeom prst="rect">
            <a:avLst/>
          </a:prstGeom>
        </p:spPr>
      </p:pic>
      <p:pic>
        <p:nvPicPr>
          <p:cNvPr id="152" name="Graphic 151">
            <a:extLst>
              <a:ext uri="{FF2B5EF4-FFF2-40B4-BE49-F238E27FC236}">
                <a16:creationId xmlns:a16="http://schemas.microsoft.com/office/drawing/2014/main" id="{4556F3FF-4414-8C4E-AEAB-D3796E9C7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9792" y="1430478"/>
            <a:ext cx="320404" cy="325180"/>
          </a:xfrm>
          <a:prstGeom prst="rect">
            <a:avLst/>
          </a:prstGeom>
        </p:spPr>
      </p:pic>
      <p:pic>
        <p:nvPicPr>
          <p:cNvPr id="153" name="Graphic 152">
            <a:extLst>
              <a:ext uri="{FF2B5EF4-FFF2-40B4-BE49-F238E27FC236}">
                <a16:creationId xmlns:a16="http://schemas.microsoft.com/office/drawing/2014/main" id="{FE1E1931-CCCF-D14C-9051-1E31A7DB9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9718" y="2102831"/>
            <a:ext cx="320404" cy="325180"/>
          </a:xfrm>
          <a:prstGeom prst="rect">
            <a:avLst/>
          </a:prstGeom>
        </p:spPr>
      </p:pic>
      <p:pic>
        <p:nvPicPr>
          <p:cNvPr id="154" name="Graphic 153">
            <a:extLst>
              <a:ext uri="{FF2B5EF4-FFF2-40B4-BE49-F238E27FC236}">
                <a16:creationId xmlns:a16="http://schemas.microsoft.com/office/drawing/2014/main" id="{9221B692-DD0C-CB48-BF6C-4B6B5A493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9792" y="2807122"/>
            <a:ext cx="320404" cy="325180"/>
          </a:xfrm>
          <a:prstGeom prst="rect">
            <a:avLst/>
          </a:prstGeom>
        </p:spPr>
      </p:pic>
      <p:pic>
        <p:nvPicPr>
          <p:cNvPr id="155" name="Graphic 154">
            <a:extLst>
              <a:ext uri="{FF2B5EF4-FFF2-40B4-BE49-F238E27FC236}">
                <a16:creationId xmlns:a16="http://schemas.microsoft.com/office/drawing/2014/main" id="{7A9E3320-782C-354F-BA9A-6562B4948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6151" y="0"/>
            <a:ext cx="320404" cy="32518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802C0B0-BD0C-9F4D-AE1C-629B79513BEA}"/>
              </a:ext>
            </a:extLst>
          </p:cNvPr>
          <p:cNvGrpSpPr/>
          <p:nvPr/>
        </p:nvGrpSpPr>
        <p:grpSpPr>
          <a:xfrm>
            <a:off x="3297346" y="0"/>
            <a:ext cx="346097" cy="6660284"/>
            <a:chOff x="2727023" y="83093"/>
            <a:chExt cx="346097" cy="6660284"/>
          </a:xfrm>
        </p:grpSpPr>
        <p:pic>
          <p:nvPicPr>
            <p:cNvPr id="156" name="Graphic 155">
              <a:extLst>
                <a:ext uri="{FF2B5EF4-FFF2-40B4-BE49-F238E27FC236}">
                  <a16:creationId xmlns:a16="http://schemas.microsoft.com/office/drawing/2014/main" id="{6494C7DB-D82C-B340-BA1F-91D9F1EA3B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37097" y="4343084"/>
              <a:ext cx="320404" cy="325180"/>
            </a:xfrm>
            <a:prstGeom prst="rect">
              <a:avLst/>
            </a:prstGeom>
          </p:spPr>
        </p:pic>
        <p:pic>
          <p:nvPicPr>
            <p:cNvPr id="157" name="Graphic 156">
              <a:extLst>
                <a:ext uri="{FF2B5EF4-FFF2-40B4-BE49-F238E27FC236}">
                  <a16:creationId xmlns:a16="http://schemas.microsoft.com/office/drawing/2014/main" id="{F6AF0038-9439-7E41-8052-5520CE10FE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37097" y="5041553"/>
              <a:ext cx="320404" cy="325180"/>
            </a:xfrm>
            <a:prstGeom prst="rect">
              <a:avLst/>
            </a:prstGeom>
          </p:spPr>
        </p:pic>
        <p:pic>
          <p:nvPicPr>
            <p:cNvPr id="158" name="Graphic 157">
              <a:extLst>
                <a:ext uri="{FF2B5EF4-FFF2-40B4-BE49-F238E27FC236}">
                  <a16:creationId xmlns:a16="http://schemas.microsoft.com/office/drawing/2014/main" id="{7946AACC-BFAA-B84B-954E-C64076E02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27023" y="5713906"/>
              <a:ext cx="320404" cy="325180"/>
            </a:xfrm>
            <a:prstGeom prst="rect">
              <a:avLst/>
            </a:prstGeom>
          </p:spPr>
        </p:pic>
        <p:pic>
          <p:nvPicPr>
            <p:cNvPr id="159" name="Graphic 158">
              <a:extLst>
                <a:ext uri="{FF2B5EF4-FFF2-40B4-BE49-F238E27FC236}">
                  <a16:creationId xmlns:a16="http://schemas.microsoft.com/office/drawing/2014/main" id="{EBCB37E5-221B-5642-A0BE-9EF8312892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37097" y="6418197"/>
              <a:ext cx="320404" cy="325180"/>
            </a:xfrm>
            <a:prstGeom prst="rect">
              <a:avLst/>
            </a:prstGeom>
          </p:spPr>
        </p:pic>
        <p:pic>
          <p:nvPicPr>
            <p:cNvPr id="160" name="Graphic 159">
              <a:extLst>
                <a:ext uri="{FF2B5EF4-FFF2-40B4-BE49-F238E27FC236}">
                  <a16:creationId xmlns:a16="http://schemas.microsoft.com/office/drawing/2014/main" id="{4055ABC7-1DC2-BC4E-B3EE-87D6B44E1C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33456" y="3611075"/>
              <a:ext cx="320404" cy="325180"/>
            </a:xfrm>
            <a:prstGeom prst="rect">
              <a:avLst/>
            </a:prstGeom>
          </p:spPr>
        </p:pic>
        <p:pic>
          <p:nvPicPr>
            <p:cNvPr id="161" name="Graphic 160">
              <a:extLst>
                <a:ext uri="{FF2B5EF4-FFF2-40B4-BE49-F238E27FC236}">
                  <a16:creationId xmlns:a16="http://schemas.microsoft.com/office/drawing/2014/main" id="{749DA0A6-A53F-6347-A21E-8BAFA6391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52716" y="815102"/>
              <a:ext cx="320404" cy="325180"/>
            </a:xfrm>
            <a:prstGeom prst="rect">
              <a:avLst/>
            </a:prstGeom>
          </p:spPr>
        </p:pic>
        <p:pic>
          <p:nvPicPr>
            <p:cNvPr id="162" name="Graphic 161">
              <a:extLst>
                <a:ext uri="{FF2B5EF4-FFF2-40B4-BE49-F238E27FC236}">
                  <a16:creationId xmlns:a16="http://schemas.microsoft.com/office/drawing/2014/main" id="{25FB0186-0F6E-B043-A7EE-E0D91EBF7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52716" y="1513571"/>
              <a:ext cx="320404" cy="325180"/>
            </a:xfrm>
            <a:prstGeom prst="rect">
              <a:avLst/>
            </a:prstGeom>
          </p:spPr>
        </p:pic>
        <p:pic>
          <p:nvPicPr>
            <p:cNvPr id="163" name="Graphic 162">
              <a:extLst>
                <a:ext uri="{FF2B5EF4-FFF2-40B4-BE49-F238E27FC236}">
                  <a16:creationId xmlns:a16="http://schemas.microsoft.com/office/drawing/2014/main" id="{DD82431D-47E4-5E45-B0B5-A47C90A33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42642" y="2185924"/>
              <a:ext cx="320404" cy="325180"/>
            </a:xfrm>
            <a:prstGeom prst="rect">
              <a:avLst/>
            </a:prstGeom>
          </p:spPr>
        </p:pic>
        <p:pic>
          <p:nvPicPr>
            <p:cNvPr id="164" name="Graphic 163">
              <a:extLst>
                <a:ext uri="{FF2B5EF4-FFF2-40B4-BE49-F238E27FC236}">
                  <a16:creationId xmlns:a16="http://schemas.microsoft.com/office/drawing/2014/main" id="{7B810ED0-993D-9946-B1C1-645809294D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52716" y="2890215"/>
              <a:ext cx="320404" cy="325180"/>
            </a:xfrm>
            <a:prstGeom prst="rect">
              <a:avLst/>
            </a:prstGeom>
          </p:spPr>
        </p:pic>
        <p:pic>
          <p:nvPicPr>
            <p:cNvPr id="165" name="Graphic 164">
              <a:extLst>
                <a:ext uri="{FF2B5EF4-FFF2-40B4-BE49-F238E27FC236}">
                  <a16:creationId xmlns:a16="http://schemas.microsoft.com/office/drawing/2014/main" id="{6351C4CD-8CA5-2647-BBD1-F2A861C29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49075" y="83093"/>
              <a:ext cx="320404" cy="325180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09E7A3E-28F6-BC49-9678-E31E83164507}"/>
              </a:ext>
            </a:extLst>
          </p:cNvPr>
          <p:cNvGrpSpPr/>
          <p:nvPr/>
        </p:nvGrpSpPr>
        <p:grpSpPr>
          <a:xfrm>
            <a:off x="5504232" y="0"/>
            <a:ext cx="2169344" cy="6660284"/>
            <a:chOff x="4471156" y="83093"/>
            <a:chExt cx="2169344" cy="6660284"/>
          </a:xfrm>
        </p:grpSpPr>
        <p:pic>
          <p:nvPicPr>
            <p:cNvPr id="167" name="Graphic 166">
              <a:extLst>
                <a:ext uri="{FF2B5EF4-FFF2-40B4-BE49-F238E27FC236}">
                  <a16:creationId xmlns:a16="http://schemas.microsoft.com/office/drawing/2014/main" id="{F7734BAB-8780-024A-B8BB-0C77DEE78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81230" y="4343084"/>
              <a:ext cx="320404" cy="325180"/>
            </a:xfrm>
            <a:prstGeom prst="rect">
              <a:avLst/>
            </a:prstGeom>
          </p:spPr>
        </p:pic>
        <p:pic>
          <p:nvPicPr>
            <p:cNvPr id="168" name="Graphic 167">
              <a:extLst>
                <a:ext uri="{FF2B5EF4-FFF2-40B4-BE49-F238E27FC236}">
                  <a16:creationId xmlns:a16="http://schemas.microsoft.com/office/drawing/2014/main" id="{186641AB-894C-294A-AE09-8B0B0DE8D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81230" y="5041553"/>
              <a:ext cx="320404" cy="325180"/>
            </a:xfrm>
            <a:prstGeom prst="rect">
              <a:avLst/>
            </a:prstGeom>
          </p:spPr>
        </p:pic>
        <p:pic>
          <p:nvPicPr>
            <p:cNvPr id="169" name="Graphic 168">
              <a:extLst>
                <a:ext uri="{FF2B5EF4-FFF2-40B4-BE49-F238E27FC236}">
                  <a16:creationId xmlns:a16="http://schemas.microsoft.com/office/drawing/2014/main" id="{44C39027-76EF-6345-A1EA-E50C573A59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71156" y="5713906"/>
              <a:ext cx="320404" cy="325180"/>
            </a:xfrm>
            <a:prstGeom prst="rect">
              <a:avLst/>
            </a:prstGeom>
          </p:spPr>
        </p:pic>
        <p:pic>
          <p:nvPicPr>
            <p:cNvPr id="170" name="Graphic 169">
              <a:extLst>
                <a:ext uri="{FF2B5EF4-FFF2-40B4-BE49-F238E27FC236}">
                  <a16:creationId xmlns:a16="http://schemas.microsoft.com/office/drawing/2014/main" id="{A802A741-DDD3-2F4A-B025-C7D981567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81230" y="6418197"/>
              <a:ext cx="320404" cy="325180"/>
            </a:xfrm>
            <a:prstGeom prst="rect">
              <a:avLst/>
            </a:prstGeom>
          </p:spPr>
        </p:pic>
        <p:pic>
          <p:nvPicPr>
            <p:cNvPr id="171" name="Graphic 170">
              <a:extLst>
                <a:ext uri="{FF2B5EF4-FFF2-40B4-BE49-F238E27FC236}">
                  <a16:creationId xmlns:a16="http://schemas.microsoft.com/office/drawing/2014/main" id="{E45AB045-40F7-684A-8E0F-7E6508621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77589" y="3611075"/>
              <a:ext cx="320404" cy="325180"/>
            </a:xfrm>
            <a:prstGeom prst="rect">
              <a:avLst/>
            </a:prstGeom>
          </p:spPr>
        </p:pic>
        <p:pic>
          <p:nvPicPr>
            <p:cNvPr id="172" name="Graphic 171">
              <a:extLst>
                <a:ext uri="{FF2B5EF4-FFF2-40B4-BE49-F238E27FC236}">
                  <a16:creationId xmlns:a16="http://schemas.microsoft.com/office/drawing/2014/main" id="{67A5BE98-8662-DA45-A56C-91D53B0F56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6849" y="815102"/>
              <a:ext cx="320404" cy="325180"/>
            </a:xfrm>
            <a:prstGeom prst="rect">
              <a:avLst/>
            </a:prstGeom>
          </p:spPr>
        </p:pic>
        <p:pic>
          <p:nvPicPr>
            <p:cNvPr id="173" name="Graphic 172">
              <a:extLst>
                <a:ext uri="{FF2B5EF4-FFF2-40B4-BE49-F238E27FC236}">
                  <a16:creationId xmlns:a16="http://schemas.microsoft.com/office/drawing/2014/main" id="{D8CDAD70-B646-E54F-88DA-0287E657D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6849" y="1513571"/>
              <a:ext cx="320404" cy="325180"/>
            </a:xfrm>
            <a:prstGeom prst="rect">
              <a:avLst/>
            </a:prstGeom>
          </p:spPr>
        </p:pic>
        <p:pic>
          <p:nvPicPr>
            <p:cNvPr id="174" name="Graphic 173">
              <a:extLst>
                <a:ext uri="{FF2B5EF4-FFF2-40B4-BE49-F238E27FC236}">
                  <a16:creationId xmlns:a16="http://schemas.microsoft.com/office/drawing/2014/main" id="{061B976F-C913-9C47-B040-0C4158B7B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86775" y="2185924"/>
              <a:ext cx="320404" cy="325180"/>
            </a:xfrm>
            <a:prstGeom prst="rect">
              <a:avLst/>
            </a:prstGeom>
          </p:spPr>
        </p:pic>
        <p:pic>
          <p:nvPicPr>
            <p:cNvPr id="175" name="Graphic 174">
              <a:extLst>
                <a:ext uri="{FF2B5EF4-FFF2-40B4-BE49-F238E27FC236}">
                  <a16:creationId xmlns:a16="http://schemas.microsoft.com/office/drawing/2014/main" id="{255DFCA1-CD6B-0342-9D27-F19FA8B6F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6849" y="2890215"/>
              <a:ext cx="320404" cy="325180"/>
            </a:xfrm>
            <a:prstGeom prst="rect">
              <a:avLst/>
            </a:prstGeom>
          </p:spPr>
        </p:pic>
        <p:pic>
          <p:nvPicPr>
            <p:cNvPr id="176" name="Graphic 175">
              <a:extLst>
                <a:ext uri="{FF2B5EF4-FFF2-40B4-BE49-F238E27FC236}">
                  <a16:creationId xmlns:a16="http://schemas.microsoft.com/office/drawing/2014/main" id="{57DD32AB-54F8-984D-BA59-5551815FC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3208" y="83093"/>
              <a:ext cx="320404" cy="325180"/>
            </a:xfrm>
            <a:prstGeom prst="rect">
              <a:avLst/>
            </a:prstGeom>
          </p:spPr>
        </p:pic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9B3B5240-19CF-B647-B11E-B18F29C4A193}"/>
                </a:ext>
              </a:extLst>
            </p:cNvPr>
            <p:cNvGrpSpPr/>
            <p:nvPr/>
          </p:nvGrpSpPr>
          <p:grpSpPr>
            <a:xfrm>
              <a:off x="6294403" y="83093"/>
              <a:ext cx="346097" cy="6660284"/>
              <a:chOff x="2727023" y="83093"/>
              <a:chExt cx="346097" cy="6660284"/>
            </a:xfrm>
          </p:grpSpPr>
          <p:pic>
            <p:nvPicPr>
              <p:cNvPr id="178" name="Graphic 177">
                <a:extLst>
                  <a:ext uri="{FF2B5EF4-FFF2-40B4-BE49-F238E27FC236}">
                    <a16:creationId xmlns:a16="http://schemas.microsoft.com/office/drawing/2014/main" id="{51B5522C-6DFE-A847-AAD6-AF1D75E437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37097" y="4343084"/>
                <a:ext cx="320404" cy="325180"/>
              </a:xfrm>
              <a:prstGeom prst="rect">
                <a:avLst/>
              </a:prstGeom>
            </p:spPr>
          </p:pic>
          <p:pic>
            <p:nvPicPr>
              <p:cNvPr id="179" name="Graphic 178">
                <a:extLst>
                  <a:ext uri="{FF2B5EF4-FFF2-40B4-BE49-F238E27FC236}">
                    <a16:creationId xmlns:a16="http://schemas.microsoft.com/office/drawing/2014/main" id="{BD978BAF-41F3-6B4E-831C-0E206F787C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37097" y="5041553"/>
                <a:ext cx="320404" cy="325180"/>
              </a:xfrm>
              <a:prstGeom prst="rect">
                <a:avLst/>
              </a:prstGeom>
            </p:spPr>
          </p:pic>
          <p:pic>
            <p:nvPicPr>
              <p:cNvPr id="180" name="Graphic 179">
                <a:extLst>
                  <a:ext uri="{FF2B5EF4-FFF2-40B4-BE49-F238E27FC236}">
                    <a16:creationId xmlns:a16="http://schemas.microsoft.com/office/drawing/2014/main" id="{40C265DA-31C8-5F49-B9A1-CC7D34F273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27023" y="5713906"/>
                <a:ext cx="320404" cy="325180"/>
              </a:xfrm>
              <a:prstGeom prst="rect">
                <a:avLst/>
              </a:prstGeom>
            </p:spPr>
          </p:pic>
          <p:pic>
            <p:nvPicPr>
              <p:cNvPr id="181" name="Graphic 180">
                <a:extLst>
                  <a:ext uri="{FF2B5EF4-FFF2-40B4-BE49-F238E27FC236}">
                    <a16:creationId xmlns:a16="http://schemas.microsoft.com/office/drawing/2014/main" id="{89EF9413-B14A-B748-97FD-D275B6C987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37097" y="6418197"/>
                <a:ext cx="320404" cy="325180"/>
              </a:xfrm>
              <a:prstGeom prst="rect">
                <a:avLst/>
              </a:prstGeom>
            </p:spPr>
          </p:pic>
          <p:pic>
            <p:nvPicPr>
              <p:cNvPr id="182" name="Graphic 181">
                <a:extLst>
                  <a:ext uri="{FF2B5EF4-FFF2-40B4-BE49-F238E27FC236}">
                    <a16:creationId xmlns:a16="http://schemas.microsoft.com/office/drawing/2014/main" id="{4C5E436F-9DA8-7D4A-9A92-2468375F61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33456" y="3611075"/>
                <a:ext cx="320404" cy="325180"/>
              </a:xfrm>
              <a:prstGeom prst="rect">
                <a:avLst/>
              </a:prstGeom>
            </p:spPr>
          </p:pic>
          <p:pic>
            <p:nvPicPr>
              <p:cNvPr id="183" name="Graphic 182">
                <a:extLst>
                  <a:ext uri="{FF2B5EF4-FFF2-40B4-BE49-F238E27FC236}">
                    <a16:creationId xmlns:a16="http://schemas.microsoft.com/office/drawing/2014/main" id="{8B5F7FC7-6AB6-A948-B074-0ABBAEABEF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52716" y="815102"/>
                <a:ext cx="320404" cy="325180"/>
              </a:xfrm>
              <a:prstGeom prst="rect">
                <a:avLst/>
              </a:prstGeom>
            </p:spPr>
          </p:pic>
          <p:pic>
            <p:nvPicPr>
              <p:cNvPr id="184" name="Graphic 183">
                <a:extLst>
                  <a:ext uri="{FF2B5EF4-FFF2-40B4-BE49-F238E27FC236}">
                    <a16:creationId xmlns:a16="http://schemas.microsoft.com/office/drawing/2014/main" id="{98E744CA-5BA2-8F42-AD4C-9EFA96D0A2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52716" y="1513571"/>
                <a:ext cx="320404" cy="325180"/>
              </a:xfrm>
              <a:prstGeom prst="rect">
                <a:avLst/>
              </a:prstGeom>
            </p:spPr>
          </p:pic>
          <p:pic>
            <p:nvPicPr>
              <p:cNvPr id="185" name="Graphic 184">
                <a:extLst>
                  <a:ext uri="{FF2B5EF4-FFF2-40B4-BE49-F238E27FC236}">
                    <a16:creationId xmlns:a16="http://schemas.microsoft.com/office/drawing/2014/main" id="{6FC7EFA7-AC20-1A43-A795-104F412FD7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42642" y="2185924"/>
                <a:ext cx="320404" cy="325180"/>
              </a:xfrm>
              <a:prstGeom prst="rect">
                <a:avLst/>
              </a:prstGeom>
            </p:spPr>
          </p:pic>
          <p:pic>
            <p:nvPicPr>
              <p:cNvPr id="186" name="Graphic 185">
                <a:extLst>
                  <a:ext uri="{FF2B5EF4-FFF2-40B4-BE49-F238E27FC236}">
                    <a16:creationId xmlns:a16="http://schemas.microsoft.com/office/drawing/2014/main" id="{99DF1688-0470-2F4C-93F7-D84EEDADA7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52716" y="2890215"/>
                <a:ext cx="320404" cy="325180"/>
              </a:xfrm>
              <a:prstGeom prst="rect">
                <a:avLst/>
              </a:prstGeom>
            </p:spPr>
          </p:pic>
          <p:pic>
            <p:nvPicPr>
              <p:cNvPr id="187" name="Graphic 186">
                <a:extLst>
                  <a:ext uri="{FF2B5EF4-FFF2-40B4-BE49-F238E27FC236}">
                    <a16:creationId xmlns:a16="http://schemas.microsoft.com/office/drawing/2014/main" id="{64BCE8FC-D3FE-1C4B-8A29-F528648A7C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49075" y="83093"/>
                <a:ext cx="320404" cy="325180"/>
              </a:xfrm>
              <a:prstGeom prst="rect">
                <a:avLst/>
              </a:prstGeom>
            </p:spPr>
          </p:pic>
        </p:grp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3B1E5C69-0316-FA48-ABBE-8FEA858F8DC9}"/>
              </a:ext>
            </a:extLst>
          </p:cNvPr>
          <p:cNvGrpSpPr/>
          <p:nvPr/>
        </p:nvGrpSpPr>
        <p:grpSpPr>
          <a:xfrm>
            <a:off x="9183585" y="0"/>
            <a:ext cx="2169344" cy="6660284"/>
            <a:chOff x="4471156" y="83093"/>
            <a:chExt cx="2169344" cy="6660284"/>
          </a:xfrm>
        </p:grpSpPr>
        <p:pic>
          <p:nvPicPr>
            <p:cNvPr id="190" name="Graphic 189">
              <a:extLst>
                <a:ext uri="{FF2B5EF4-FFF2-40B4-BE49-F238E27FC236}">
                  <a16:creationId xmlns:a16="http://schemas.microsoft.com/office/drawing/2014/main" id="{4F1DFA77-95E4-0142-A472-9E72114CC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81230" y="4343084"/>
              <a:ext cx="320404" cy="325180"/>
            </a:xfrm>
            <a:prstGeom prst="rect">
              <a:avLst/>
            </a:prstGeom>
          </p:spPr>
        </p:pic>
        <p:pic>
          <p:nvPicPr>
            <p:cNvPr id="191" name="Graphic 190">
              <a:extLst>
                <a:ext uri="{FF2B5EF4-FFF2-40B4-BE49-F238E27FC236}">
                  <a16:creationId xmlns:a16="http://schemas.microsoft.com/office/drawing/2014/main" id="{9F19BC10-EDBB-0E4F-ACD1-3499C2159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81230" y="5041553"/>
              <a:ext cx="320404" cy="325180"/>
            </a:xfrm>
            <a:prstGeom prst="rect">
              <a:avLst/>
            </a:prstGeom>
          </p:spPr>
        </p:pic>
        <p:pic>
          <p:nvPicPr>
            <p:cNvPr id="192" name="Graphic 191">
              <a:extLst>
                <a:ext uri="{FF2B5EF4-FFF2-40B4-BE49-F238E27FC236}">
                  <a16:creationId xmlns:a16="http://schemas.microsoft.com/office/drawing/2014/main" id="{3FE58C62-01F8-4D4A-BA2D-35D53A0BD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71156" y="5713906"/>
              <a:ext cx="320404" cy="325180"/>
            </a:xfrm>
            <a:prstGeom prst="rect">
              <a:avLst/>
            </a:prstGeom>
          </p:spPr>
        </p:pic>
        <p:pic>
          <p:nvPicPr>
            <p:cNvPr id="193" name="Graphic 192">
              <a:extLst>
                <a:ext uri="{FF2B5EF4-FFF2-40B4-BE49-F238E27FC236}">
                  <a16:creationId xmlns:a16="http://schemas.microsoft.com/office/drawing/2014/main" id="{770EEE58-1C65-6040-A18D-30ECF3E32C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81230" y="6418197"/>
              <a:ext cx="320404" cy="325180"/>
            </a:xfrm>
            <a:prstGeom prst="rect">
              <a:avLst/>
            </a:prstGeom>
          </p:spPr>
        </p:pic>
        <p:pic>
          <p:nvPicPr>
            <p:cNvPr id="194" name="Graphic 193">
              <a:extLst>
                <a:ext uri="{FF2B5EF4-FFF2-40B4-BE49-F238E27FC236}">
                  <a16:creationId xmlns:a16="http://schemas.microsoft.com/office/drawing/2014/main" id="{61E4A8D4-D566-F84C-B926-B8BB280207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77589" y="3611075"/>
              <a:ext cx="320404" cy="325180"/>
            </a:xfrm>
            <a:prstGeom prst="rect">
              <a:avLst/>
            </a:prstGeom>
          </p:spPr>
        </p:pic>
        <p:pic>
          <p:nvPicPr>
            <p:cNvPr id="195" name="Graphic 194">
              <a:extLst>
                <a:ext uri="{FF2B5EF4-FFF2-40B4-BE49-F238E27FC236}">
                  <a16:creationId xmlns:a16="http://schemas.microsoft.com/office/drawing/2014/main" id="{BA912A33-FE2E-A346-B8E9-F39B4E71B1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6849" y="815102"/>
              <a:ext cx="320404" cy="325180"/>
            </a:xfrm>
            <a:prstGeom prst="rect">
              <a:avLst/>
            </a:prstGeom>
          </p:spPr>
        </p:pic>
        <p:pic>
          <p:nvPicPr>
            <p:cNvPr id="196" name="Graphic 195">
              <a:extLst>
                <a:ext uri="{FF2B5EF4-FFF2-40B4-BE49-F238E27FC236}">
                  <a16:creationId xmlns:a16="http://schemas.microsoft.com/office/drawing/2014/main" id="{E58CD8ED-9DFF-8B41-BB4A-92420CFC9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6849" y="1513571"/>
              <a:ext cx="320404" cy="325180"/>
            </a:xfrm>
            <a:prstGeom prst="rect">
              <a:avLst/>
            </a:prstGeom>
          </p:spPr>
        </p:pic>
        <p:pic>
          <p:nvPicPr>
            <p:cNvPr id="197" name="Graphic 196">
              <a:extLst>
                <a:ext uri="{FF2B5EF4-FFF2-40B4-BE49-F238E27FC236}">
                  <a16:creationId xmlns:a16="http://schemas.microsoft.com/office/drawing/2014/main" id="{447835C0-9E39-2343-82A6-77D7B1711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86775" y="2185924"/>
              <a:ext cx="320404" cy="325180"/>
            </a:xfrm>
            <a:prstGeom prst="rect">
              <a:avLst/>
            </a:prstGeom>
          </p:spPr>
        </p:pic>
        <p:pic>
          <p:nvPicPr>
            <p:cNvPr id="198" name="Graphic 197">
              <a:extLst>
                <a:ext uri="{FF2B5EF4-FFF2-40B4-BE49-F238E27FC236}">
                  <a16:creationId xmlns:a16="http://schemas.microsoft.com/office/drawing/2014/main" id="{E961E0E2-FD91-2B4A-BCB4-EC25BB478C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6849" y="2890215"/>
              <a:ext cx="320404" cy="325180"/>
            </a:xfrm>
            <a:prstGeom prst="rect">
              <a:avLst/>
            </a:prstGeom>
          </p:spPr>
        </p:pic>
        <p:pic>
          <p:nvPicPr>
            <p:cNvPr id="199" name="Graphic 198">
              <a:extLst>
                <a:ext uri="{FF2B5EF4-FFF2-40B4-BE49-F238E27FC236}">
                  <a16:creationId xmlns:a16="http://schemas.microsoft.com/office/drawing/2014/main" id="{9902C32B-45E6-6940-A4C0-2CA6A9037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3208" y="83093"/>
              <a:ext cx="320404" cy="325180"/>
            </a:xfrm>
            <a:prstGeom prst="rect">
              <a:avLst/>
            </a:prstGeom>
          </p:spPr>
        </p:pic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A2A7F089-A350-6E46-AEC1-87F1181774F1}"/>
                </a:ext>
              </a:extLst>
            </p:cNvPr>
            <p:cNvGrpSpPr/>
            <p:nvPr/>
          </p:nvGrpSpPr>
          <p:grpSpPr>
            <a:xfrm>
              <a:off x="6294403" y="83093"/>
              <a:ext cx="346097" cy="6660284"/>
              <a:chOff x="2727023" y="83093"/>
              <a:chExt cx="346097" cy="6660284"/>
            </a:xfrm>
          </p:grpSpPr>
          <p:pic>
            <p:nvPicPr>
              <p:cNvPr id="201" name="Graphic 200">
                <a:extLst>
                  <a:ext uri="{FF2B5EF4-FFF2-40B4-BE49-F238E27FC236}">
                    <a16:creationId xmlns:a16="http://schemas.microsoft.com/office/drawing/2014/main" id="{1F21CF09-67C7-AD4B-ABC5-3CB90D2804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37097" y="4343084"/>
                <a:ext cx="320404" cy="325180"/>
              </a:xfrm>
              <a:prstGeom prst="rect">
                <a:avLst/>
              </a:prstGeom>
            </p:spPr>
          </p:pic>
          <p:pic>
            <p:nvPicPr>
              <p:cNvPr id="202" name="Graphic 201">
                <a:extLst>
                  <a:ext uri="{FF2B5EF4-FFF2-40B4-BE49-F238E27FC236}">
                    <a16:creationId xmlns:a16="http://schemas.microsoft.com/office/drawing/2014/main" id="{330E8385-9A53-014F-86E8-817543CB44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37097" y="5041553"/>
                <a:ext cx="320404" cy="325180"/>
              </a:xfrm>
              <a:prstGeom prst="rect">
                <a:avLst/>
              </a:prstGeom>
            </p:spPr>
          </p:pic>
          <p:pic>
            <p:nvPicPr>
              <p:cNvPr id="203" name="Graphic 202">
                <a:extLst>
                  <a:ext uri="{FF2B5EF4-FFF2-40B4-BE49-F238E27FC236}">
                    <a16:creationId xmlns:a16="http://schemas.microsoft.com/office/drawing/2014/main" id="{5D795CEE-B51F-0C42-8C7C-3E5C282B25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27023" y="5713906"/>
                <a:ext cx="320404" cy="325180"/>
              </a:xfrm>
              <a:prstGeom prst="rect">
                <a:avLst/>
              </a:prstGeom>
            </p:spPr>
          </p:pic>
          <p:pic>
            <p:nvPicPr>
              <p:cNvPr id="205" name="Graphic 204">
                <a:extLst>
                  <a:ext uri="{FF2B5EF4-FFF2-40B4-BE49-F238E27FC236}">
                    <a16:creationId xmlns:a16="http://schemas.microsoft.com/office/drawing/2014/main" id="{466917DF-5168-AE48-8D42-819D1C1CC7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37097" y="6418197"/>
                <a:ext cx="320404" cy="325180"/>
              </a:xfrm>
              <a:prstGeom prst="rect">
                <a:avLst/>
              </a:prstGeom>
            </p:spPr>
          </p:pic>
          <p:pic>
            <p:nvPicPr>
              <p:cNvPr id="206" name="Graphic 205">
                <a:extLst>
                  <a:ext uri="{FF2B5EF4-FFF2-40B4-BE49-F238E27FC236}">
                    <a16:creationId xmlns:a16="http://schemas.microsoft.com/office/drawing/2014/main" id="{39DA9138-3F1D-8F4C-BAA7-B18E15041C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33456" y="3611075"/>
                <a:ext cx="320404" cy="325180"/>
              </a:xfrm>
              <a:prstGeom prst="rect">
                <a:avLst/>
              </a:prstGeom>
            </p:spPr>
          </p:pic>
          <p:pic>
            <p:nvPicPr>
              <p:cNvPr id="207" name="Graphic 206">
                <a:extLst>
                  <a:ext uri="{FF2B5EF4-FFF2-40B4-BE49-F238E27FC236}">
                    <a16:creationId xmlns:a16="http://schemas.microsoft.com/office/drawing/2014/main" id="{9278EE3A-95C9-D74A-8067-BA377DBF04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52716" y="815102"/>
                <a:ext cx="320404" cy="325180"/>
              </a:xfrm>
              <a:prstGeom prst="rect">
                <a:avLst/>
              </a:prstGeom>
            </p:spPr>
          </p:pic>
          <p:pic>
            <p:nvPicPr>
              <p:cNvPr id="211" name="Graphic 210">
                <a:extLst>
                  <a:ext uri="{FF2B5EF4-FFF2-40B4-BE49-F238E27FC236}">
                    <a16:creationId xmlns:a16="http://schemas.microsoft.com/office/drawing/2014/main" id="{76B83117-9F74-EE41-95DE-2536E82DD5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52716" y="1513571"/>
                <a:ext cx="320404" cy="325180"/>
              </a:xfrm>
              <a:prstGeom prst="rect">
                <a:avLst/>
              </a:prstGeom>
            </p:spPr>
          </p:pic>
          <p:pic>
            <p:nvPicPr>
              <p:cNvPr id="212" name="Graphic 211">
                <a:extLst>
                  <a:ext uri="{FF2B5EF4-FFF2-40B4-BE49-F238E27FC236}">
                    <a16:creationId xmlns:a16="http://schemas.microsoft.com/office/drawing/2014/main" id="{E93D295E-3125-084A-A4D8-6A720E04B3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42642" y="2185924"/>
                <a:ext cx="320404" cy="325180"/>
              </a:xfrm>
              <a:prstGeom prst="rect">
                <a:avLst/>
              </a:prstGeom>
            </p:spPr>
          </p:pic>
          <p:pic>
            <p:nvPicPr>
              <p:cNvPr id="213" name="Graphic 212">
                <a:extLst>
                  <a:ext uri="{FF2B5EF4-FFF2-40B4-BE49-F238E27FC236}">
                    <a16:creationId xmlns:a16="http://schemas.microsoft.com/office/drawing/2014/main" id="{224B7B25-3221-BD40-ACEB-11E8FD975D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52716" y="2890215"/>
                <a:ext cx="320404" cy="325180"/>
              </a:xfrm>
              <a:prstGeom prst="rect">
                <a:avLst/>
              </a:prstGeom>
            </p:spPr>
          </p:pic>
          <p:pic>
            <p:nvPicPr>
              <p:cNvPr id="214" name="Graphic 213">
                <a:extLst>
                  <a:ext uri="{FF2B5EF4-FFF2-40B4-BE49-F238E27FC236}">
                    <a16:creationId xmlns:a16="http://schemas.microsoft.com/office/drawing/2014/main" id="{EA564842-9171-0844-820D-990C6291EC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49075" y="83093"/>
                <a:ext cx="320404" cy="325180"/>
              </a:xfrm>
              <a:prstGeom prst="rect">
                <a:avLst/>
              </a:prstGeom>
            </p:spPr>
          </p:pic>
        </p:grpSp>
      </p:grpSp>
      <p:pic>
        <p:nvPicPr>
          <p:cNvPr id="7" name="Graphic 6">
            <a:extLst>
              <a:ext uri="{FF2B5EF4-FFF2-40B4-BE49-F238E27FC236}">
                <a16:creationId xmlns:a16="http://schemas.microsoft.com/office/drawing/2014/main" id="{E6A55C5B-B384-044F-B0EC-A21F5CEF16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87706" flipH="1">
            <a:off x="1621723" y="4667698"/>
            <a:ext cx="1876439" cy="712832"/>
          </a:xfrm>
          <a:prstGeom prst="rect">
            <a:avLst/>
          </a:prstGeom>
        </p:spPr>
      </p:pic>
      <p:pic>
        <p:nvPicPr>
          <p:cNvPr id="220" name="Graphic 219">
            <a:extLst>
              <a:ext uri="{FF2B5EF4-FFF2-40B4-BE49-F238E27FC236}">
                <a16:creationId xmlns:a16="http://schemas.microsoft.com/office/drawing/2014/main" id="{06B37612-148A-5D4E-AE33-4328FB882C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440552" flipH="1">
            <a:off x="3809043" y="3561060"/>
            <a:ext cx="1681784" cy="712832"/>
          </a:xfrm>
          <a:prstGeom prst="rect">
            <a:avLst/>
          </a:prstGeom>
        </p:spPr>
      </p:pic>
      <p:pic>
        <p:nvPicPr>
          <p:cNvPr id="221" name="Graphic 220">
            <a:extLst>
              <a:ext uri="{FF2B5EF4-FFF2-40B4-BE49-F238E27FC236}">
                <a16:creationId xmlns:a16="http://schemas.microsoft.com/office/drawing/2014/main" id="{42B85BAA-8FEC-2A40-A342-6444F094D5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440552" flipH="1">
            <a:off x="5894177" y="2960431"/>
            <a:ext cx="1376177" cy="712832"/>
          </a:xfrm>
          <a:prstGeom prst="rect">
            <a:avLst/>
          </a:prstGeom>
        </p:spPr>
      </p:pic>
      <p:pic>
        <p:nvPicPr>
          <p:cNvPr id="222" name="Graphic 221">
            <a:extLst>
              <a:ext uri="{FF2B5EF4-FFF2-40B4-BE49-F238E27FC236}">
                <a16:creationId xmlns:a16="http://schemas.microsoft.com/office/drawing/2014/main" id="{89BBD366-29C7-A646-ADCF-67771EA7DF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884764" y="2626635"/>
            <a:ext cx="1156972" cy="712832"/>
          </a:xfrm>
          <a:prstGeom prst="rect">
            <a:avLst/>
          </a:prstGeom>
        </p:spPr>
      </p:pic>
      <p:pic>
        <p:nvPicPr>
          <p:cNvPr id="223" name="Graphic 222">
            <a:extLst>
              <a:ext uri="{FF2B5EF4-FFF2-40B4-BE49-F238E27FC236}">
                <a16:creationId xmlns:a16="http://schemas.microsoft.com/office/drawing/2014/main" id="{CC2F2405-42F9-B949-8B33-776D1585A2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697224" y="2641728"/>
            <a:ext cx="1156972" cy="712832"/>
          </a:xfrm>
          <a:prstGeom prst="rect">
            <a:avLst/>
          </a:prstGeom>
        </p:spPr>
      </p:pic>
      <p:pic>
        <p:nvPicPr>
          <p:cNvPr id="225" name="Graphic 224">
            <a:extLst>
              <a:ext uri="{FF2B5EF4-FFF2-40B4-BE49-F238E27FC236}">
                <a16:creationId xmlns:a16="http://schemas.microsoft.com/office/drawing/2014/main" id="{96B4725B-6DC1-DC44-AF52-3BB4D3B19D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754168" flipH="1">
            <a:off x="9899908" y="3335926"/>
            <a:ext cx="623436" cy="384111"/>
          </a:xfrm>
          <a:prstGeom prst="rect">
            <a:avLst/>
          </a:prstGeom>
        </p:spPr>
      </p:pic>
      <p:pic>
        <p:nvPicPr>
          <p:cNvPr id="226" name="Graphic 225">
            <a:extLst>
              <a:ext uri="{FF2B5EF4-FFF2-40B4-BE49-F238E27FC236}">
                <a16:creationId xmlns:a16="http://schemas.microsoft.com/office/drawing/2014/main" id="{1F8169B1-04D2-7D49-AC27-5AD5D83AB9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544936" flipH="1">
            <a:off x="2165388" y="5546977"/>
            <a:ext cx="623436" cy="284793"/>
          </a:xfrm>
          <a:prstGeom prst="rect">
            <a:avLst/>
          </a:prstGeom>
        </p:spPr>
      </p:pic>
      <p:pic>
        <p:nvPicPr>
          <p:cNvPr id="227" name="Graphic 226">
            <a:extLst>
              <a:ext uri="{FF2B5EF4-FFF2-40B4-BE49-F238E27FC236}">
                <a16:creationId xmlns:a16="http://schemas.microsoft.com/office/drawing/2014/main" id="{33481D52-BA80-EA46-886A-55434B13E0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7289948" flipH="1">
            <a:off x="1643201" y="4989577"/>
            <a:ext cx="631978" cy="219645"/>
          </a:xfrm>
          <a:prstGeom prst="rect">
            <a:avLst/>
          </a:prstGeom>
        </p:spPr>
      </p:pic>
      <p:pic>
        <p:nvPicPr>
          <p:cNvPr id="228" name="Graphic 227">
            <a:extLst>
              <a:ext uri="{FF2B5EF4-FFF2-40B4-BE49-F238E27FC236}">
                <a16:creationId xmlns:a16="http://schemas.microsoft.com/office/drawing/2014/main" id="{5A5B09F2-3C1A-2D42-90F1-4AE861BADE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42693" flipH="1">
            <a:off x="4039917" y="4212858"/>
            <a:ext cx="623436" cy="284793"/>
          </a:xfrm>
          <a:prstGeom prst="rect">
            <a:avLst/>
          </a:prstGeom>
        </p:spPr>
      </p:pic>
      <p:pic>
        <p:nvPicPr>
          <p:cNvPr id="229" name="Graphic 228">
            <a:extLst>
              <a:ext uri="{FF2B5EF4-FFF2-40B4-BE49-F238E27FC236}">
                <a16:creationId xmlns:a16="http://schemas.microsoft.com/office/drawing/2014/main" id="{56642484-3F9E-C341-9E37-F9ECEAA310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069761" y="3632683"/>
            <a:ext cx="623436" cy="284793"/>
          </a:xfrm>
          <a:prstGeom prst="rect">
            <a:avLst/>
          </a:prstGeom>
        </p:spPr>
      </p:pic>
      <p:pic>
        <p:nvPicPr>
          <p:cNvPr id="231" name="Graphic 230">
            <a:extLst>
              <a:ext uri="{FF2B5EF4-FFF2-40B4-BE49-F238E27FC236}">
                <a16:creationId xmlns:a16="http://schemas.microsoft.com/office/drawing/2014/main" id="{961DEABD-DA5D-324F-B521-78ADD26822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754168" flipH="1">
            <a:off x="7918079" y="3125924"/>
            <a:ext cx="623436" cy="384111"/>
          </a:xfrm>
          <a:prstGeom prst="rect">
            <a:avLst/>
          </a:prstGeom>
        </p:spPr>
      </p:pic>
      <p:pic>
        <p:nvPicPr>
          <p:cNvPr id="232" name="Graphic 231">
            <a:extLst>
              <a:ext uri="{FF2B5EF4-FFF2-40B4-BE49-F238E27FC236}">
                <a16:creationId xmlns:a16="http://schemas.microsoft.com/office/drawing/2014/main" id="{2F54DDE6-4D77-CE46-9754-AA094A0358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037484" flipH="1">
            <a:off x="7823906" y="2526199"/>
            <a:ext cx="623436" cy="384111"/>
          </a:xfrm>
          <a:prstGeom prst="rect">
            <a:avLst/>
          </a:prstGeom>
        </p:spPr>
      </p:pic>
      <p:pic>
        <p:nvPicPr>
          <p:cNvPr id="233" name="Graphic 232">
            <a:extLst>
              <a:ext uri="{FF2B5EF4-FFF2-40B4-BE49-F238E27FC236}">
                <a16:creationId xmlns:a16="http://schemas.microsoft.com/office/drawing/2014/main" id="{2D3FC768-2D9D-424D-A5B9-279540FCEF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037484" flipH="1">
            <a:off x="5740214" y="2997575"/>
            <a:ext cx="623436" cy="38411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6FBBCD7-A6BF-BC4C-B998-48C82F9B4C02}"/>
              </a:ext>
            </a:extLst>
          </p:cNvPr>
          <p:cNvSpPr/>
          <p:nvPr/>
        </p:nvSpPr>
        <p:spPr>
          <a:xfrm>
            <a:off x="0" y="2557356"/>
            <a:ext cx="12192000" cy="901346"/>
          </a:xfrm>
          <a:prstGeom prst="rect">
            <a:avLst/>
          </a:prstGeom>
          <a:solidFill>
            <a:schemeClr val="accent6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E46E02F-F47D-D94C-B42E-6835D5F30B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50769" y="2560418"/>
            <a:ext cx="1026350" cy="821080"/>
          </a:xfrm>
          <a:prstGeom prst="rect">
            <a:avLst/>
          </a:prstGeom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64AFC428-4812-4B4E-B000-DE5FD8F32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46" y="5406257"/>
            <a:ext cx="762920" cy="77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940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64</Words>
  <Application>Microsoft Macintosh PowerPoint</Application>
  <PresentationFormat>Widescreen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Ecosystem State</dc:title>
  <dc:creator>Carl Boettiger</dc:creator>
  <cp:lastModifiedBy>Carl Boettiger</cp:lastModifiedBy>
  <cp:revision>11</cp:revision>
  <dcterms:created xsi:type="dcterms:W3CDTF">2019-12-03T20:10:39Z</dcterms:created>
  <dcterms:modified xsi:type="dcterms:W3CDTF">2019-12-03T22:47:19Z</dcterms:modified>
</cp:coreProperties>
</file>