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A1E7-3360-2142-A19D-24206A3FC51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CDE8-299D-FC4E-865E-A87F72E0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gendPi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30" b="23485"/>
          <a:stretch/>
        </p:blipFill>
        <p:spPr>
          <a:xfrm>
            <a:off x="51891" y="48467"/>
            <a:ext cx="2966722" cy="35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2002" y="279068"/>
            <a:ext cx="37510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Used in many jobs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302001" y="1200012"/>
            <a:ext cx="34472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Used in few jobs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302001" y="1930753"/>
            <a:ext cx="42152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Imports/Depends 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302002" y="2930084"/>
            <a:ext cx="43890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Used in same job with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9209" t="18874" r="17539" b="21809"/>
          <a:stretch/>
        </p:blipFill>
        <p:spPr>
          <a:xfrm>
            <a:off x="1181142" y="5888142"/>
            <a:ext cx="619954" cy="597536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7435" t="21677" r="13445" b="10676"/>
          <a:stretch/>
        </p:blipFill>
        <p:spPr>
          <a:xfrm>
            <a:off x="1181142" y="4896644"/>
            <a:ext cx="659526" cy="630465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02001" y="4877641"/>
            <a:ext cx="59772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Used mostly when this app is used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18" y="3968466"/>
            <a:ext cx="549385" cy="515749"/>
          </a:xfrm>
          <a:prstGeom prst="ellipse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02001" y="3899439"/>
            <a:ext cx="57075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application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02001" y="5753671"/>
            <a:ext cx="59772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Used mostly without this app.</a:t>
            </a:r>
          </a:p>
        </p:txBody>
      </p:sp>
    </p:spTree>
    <p:extLst>
      <p:ext uri="{BB962C8B-B14F-4D97-AF65-F5344CB8AC3E}">
        <p14:creationId xmlns:p14="http://schemas.microsoft.com/office/powerpoint/2010/main" val="32841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Bogart</dc:creator>
  <cp:lastModifiedBy>Chris Bogart</cp:lastModifiedBy>
  <cp:revision>3</cp:revision>
  <dcterms:created xsi:type="dcterms:W3CDTF">2015-01-26T23:06:03Z</dcterms:created>
  <dcterms:modified xsi:type="dcterms:W3CDTF">2015-01-26T23:33:04Z</dcterms:modified>
</cp:coreProperties>
</file>