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6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2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DF63-FF88-4650-868F-6492BA0C1714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6AF5-39C6-404B-9AAC-602AFCED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5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0600" y="-228600"/>
            <a:ext cx="8686800" cy="868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BOIRUM\Documents\Curt\CMU\Fall 2013\Computer Vision\Project\Test images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2" y="1318723"/>
            <a:ext cx="2265006" cy="16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6" y="5686135"/>
            <a:ext cx="2266584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06" y="5677784"/>
            <a:ext cx="2263560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9686" y="3423097"/>
            <a:ext cx="2266586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96" y="1318723"/>
            <a:ext cx="2258854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15" y="3423097"/>
            <a:ext cx="2266586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BOIRUM\Documents\Curt\CMU\Fall 2013\Computer Vision\Project\Test images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400" y="-891538"/>
            <a:ext cx="2265006" cy="16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398" y="2496358"/>
            <a:ext cx="2266584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1814" y="2496358"/>
            <a:ext cx="2263560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400" y="803104"/>
            <a:ext cx="2266586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4840" y="-891538"/>
            <a:ext cx="2258854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4840" y="803104"/>
            <a:ext cx="2266586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C:\Users\BOIRUM\Documents\Curt\CMU\Fall 2013\Computer Vision\Project\Test images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9715" y="-3810000"/>
            <a:ext cx="2265006" cy="16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877" y="-3810000"/>
            <a:ext cx="2266584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61" y="-3810000"/>
            <a:ext cx="2263560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91" y="-3810000"/>
            <a:ext cx="2266586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46" y="-3810000"/>
            <a:ext cx="2258854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021" y="-3810000"/>
            <a:ext cx="2266586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C:\Users\BOIRUM\Documents\Curt\CMU\Fall 2013\Computer Vision\Project\Test images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1160" y="4572000"/>
            <a:ext cx="2265006" cy="16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1158" y="7959896"/>
            <a:ext cx="2266584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8134" y="9708451"/>
            <a:ext cx="2263560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1160" y="6266642"/>
            <a:ext cx="2266586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1158" y="13123135"/>
            <a:ext cx="2258854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6733" y="11403093"/>
            <a:ext cx="2266586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85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OIRUM\Documents\Curt\CMU\Fall 2013\Computer Vision\Project\Test images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08" y="448079"/>
            <a:ext cx="2265006" cy="16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8079"/>
            <a:ext cx="2266584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08" y="3505200"/>
            <a:ext cx="2263560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14" y="448079"/>
            <a:ext cx="2266586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293" y="3505200"/>
            <a:ext cx="2258854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68" y="3505200"/>
            <a:ext cx="2266586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38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OIRUM\Documents\Curt\CMU\Fall 2013\Computer Vision\Project\Test images\Pictur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06" b="63209"/>
          <a:stretch/>
        </p:blipFill>
        <p:spPr bwMode="auto">
          <a:xfrm>
            <a:off x="309986" y="76200"/>
            <a:ext cx="2135856" cy="16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5121" b="62928"/>
          <a:stretch/>
        </p:blipFill>
        <p:spPr bwMode="auto">
          <a:xfrm>
            <a:off x="3070860" y="1828800"/>
            <a:ext cx="2132511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73" b="62928"/>
          <a:stretch/>
        </p:blipFill>
        <p:spPr bwMode="auto">
          <a:xfrm>
            <a:off x="3047999" y="3581399"/>
            <a:ext cx="2155372" cy="171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0" b="62928"/>
          <a:stretch/>
        </p:blipFill>
        <p:spPr bwMode="auto">
          <a:xfrm>
            <a:off x="3070860" y="76200"/>
            <a:ext cx="2132511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12" b="63209"/>
          <a:stretch/>
        </p:blipFill>
        <p:spPr bwMode="auto">
          <a:xfrm>
            <a:off x="5715000" y="76200"/>
            <a:ext cx="2135855" cy="16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0" b="62928"/>
          <a:stretch/>
        </p:blipFill>
        <p:spPr bwMode="auto">
          <a:xfrm>
            <a:off x="3047999" y="5486399"/>
            <a:ext cx="2155372" cy="17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3453" y="1631806"/>
            <a:ext cx="8262531" cy="4704570"/>
            <a:chOff x="253453" y="1631806"/>
            <a:chExt cx="8262531" cy="4704570"/>
          </a:xfrm>
        </p:grpSpPr>
        <p:pic>
          <p:nvPicPr>
            <p:cNvPr id="16" name="Picture 2" descr="C:\Users\BOIRUM\Documents\Curt\CMU\Fall 2013\Computer Vision\Project\Test images\Picture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408" y="1631806"/>
              <a:ext cx="2265006" cy="169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1631806"/>
              <a:ext cx="2266584" cy="1694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408" y="4641734"/>
              <a:ext cx="2263560" cy="1694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414" y="1631806"/>
              <a:ext cx="2266586" cy="1694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0093" y="4641734"/>
              <a:ext cx="2258854" cy="1694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968" y="4641734"/>
              <a:ext cx="2266586" cy="1694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C:\Users\BOIRUM\Documents\Curt\CMU\Fall 2013\Computer Vision\Project\Test images\Picture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306" b="63209"/>
            <a:stretch/>
          </p:blipFill>
          <p:spPr bwMode="auto">
            <a:xfrm>
              <a:off x="253453" y="3428998"/>
              <a:ext cx="1375690" cy="1091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5121" b="62928"/>
            <a:stretch/>
          </p:blipFill>
          <p:spPr bwMode="auto">
            <a:xfrm>
              <a:off x="2997362" y="3428999"/>
              <a:ext cx="1373535" cy="109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073" b="62928"/>
            <a:stretch/>
          </p:blipFill>
          <p:spPr bwMode="auto">
            <a:xfrm>
              <a:off x="4363776" y="3417298"/>
              <a:ext cx="1388259" cy="110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120" b="62928"/>
            <a:stretch/>
          </p:blipFill>
          <p:spPr bwMode="auto">
            <a:xfrm>
              <a:off x="1629143" y="3429000"/>
              <a:ext cx="1373535" cy="109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212" b="63209"/>
            <a:stretch/>
          </p:blipFill>
          <p:spPr bwMode="auto">
            <a:xfrm>
              <a:off x="7140295" y="3417298"/>
              <a:ext cx="1375689" cy="109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120" b="62928"/>
            <a:stretch/>
          </p:blipFill>
          <p:spPr bwMode="auto">
            <a:xfrm>
              <a:off x="5752035" y="3417298"/>
              <a:ext cx="1388260" cy="110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880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Tulsa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BOIRUM</dc:creator>
  <cp:lastModifiedBy>BOIRUM</cp:lastModifiedBy>
  <cp:revision>11</cp:revision>
  <dcterms:created xsi:type="dcterms:W3CDTF">2014-05-13T00:43:00Z</dcterms:created>
  <dcterms:modified xsi:type="dcterms:W3CDTF">2014-05-13T03:30:23Z</dcterms:modified>
</cp:coreProperties>
</file>