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algn="l" rtl="0" fontAlgn="base">
      <a:spcBef>
        <a:spcPct val="0"/>
      </a:spcBef>
      <a:spcAft>
        <a:spcPct val="0"/>
      </a:spcAft>
      <a:defRPr sz="4500" kern="1200">
        <a:solidFill>
          <a:schemeClr val="tx1"/>
        </a:solidFill>
        <a:latin typeface="Arial" charset="0"/>
        <a:ea typeface="+mn-ea"/>
        <a:cs typeface="+mn-cs"/>
      </a:defRPr>
    </a:lvl1pPr>
    <a:lvl2pPr marL="457200" algn="l" rtl="0" fontAlgn="base">
      <a:spcBef>
        <a:spcPct val="0"/>
      </a:spcBef>
      <a:spcAft>
        <a:spcPct val="0"/>
      </a:spcAft>
      <a:defRPr sz="4500" kern="1200">
        <a:solidFill>
          <a:schemeClr val="tx1"/>
        </a:solidFill>
        <a:latin typeface="Arial" charset="0"/>
        <a:ea typeface="+mn-ea"/>
        <a:cs typeface="+mn-cs"/>
      </a:defRPr>
    </a:lvl2pPr>
    <a:lvl3pPr marL="914400" algn="l" rtl="0" fontAlgn="base">
      <a:spcBef>
        <a:spcPct val="0"/>
      </a:spcBef>
      <a:spcAft>
        <a:spcPct val="0"/>
      </a:spcAft>
      <a:defRPr sz="4500" kern="1200">
        <a:solidFill>
          <a:schemeClr val="tx1"/>
        </a:solidFill>
        <a:latin typeface="Arial" charset="0"/>
        <a:ea typeface="+mn-ea"/>
        <a:cs typeface="+mn-cs"/>
      </a:defRPr>
    </a:lvl3pPr>
    <a:lvl4pPr marL="1371600" algn="l" rtl="0" fontAlgn="base">
      <a:spcBef>
        <a:spcPct val="0"/>
      </a:spcBef>
      <a:spcAft>
        <a:spcPct val="0"/>
      </a:spcAft>
      <a:defRPr sz="4500" kern="1200">
        <a:solidFill>
          <a:schemeClr val="tx1"/>
        </a:solidFill>
        <a:latin typeface="Arial" charset="0"/>
        <a:ea typeface="+mn-ea"/>
        <a:cs typeface="+mn-cs"/>
      </a:defRPr>
    </a:lvl4pPr>
    <a:lvl5pPr marL="1828800" algn="l" rtl="0" fontAlgn="base">
      <a:spcBef>
        <a:spcPct val="0"/>
      </a:spcBef>
      <a:spcAft>
        <a:spcPct val="0"/>
      </a:spcAft>
      <a:defRPr sz="4500" kern="1200">
        <a:solidFill>
          <a:schemeClr val="tx1"/>
        </a:solidFill>
        <a:latin typeface="Arial" charset="0"/>
        <a:ea typeface="+mn-ea"/>
        <a:cs typeface="+mn-cs"/>
      </a:defRPr>
    </a:lvl5pPr>
    <a:lvl6pPr marL="2286000" algn="l" defTabSz="914400" rtl="0" eaLnBrk="1" latinLnBrk="0" hangingPunct="1">
      <a:defRPr sz="4500" kern="1200">
        <a:solidFill>
          <a:schemeClr val="tx1"/>
        </a:solidFill>
        <a:latin typeface="Arial" charset="0"/>
        <a:ea typeface="+mn-ea"/>
        <a:cs typeface="+mn-cs"/>
      </a:defRPr>
    </a:lvl6pPr>
    <a:lvl7pPr marL="2743200" algn="l" defTabSz="914400" rtl="0" eaLnBrk="1" latinLnBrk="0" hangingPunct="1">
      <a:defRPr sz="4500" kern="1200">
        <a:solidFill>
          <a:schemeClr val="tx1"/>
        </a:solidFill>
        <a:latin typeface="Arial" charset="0"/>
        <a:ea typeface="+mn-ea"/>
        <a:cs typeface="+mn-cs"/>
      </a:defRPr>
    </a:lvl7pPr>
    <a:lvl8pPr marL="3200400" algn="l" defTabSz="914400" rtl="0" eaLnBrk="1" latinLnBrk="0" hangingPunct="1">
      <a:defRPr sz="4500" kern="1200">
        <a:solidFill>
          <a:schemeClr val="tx1"/>
        </a:solidFill>
        <a:latin typeface="Arial" charset="0"/>
        <a:ea typeface="+mn-ea"/>
        <a:cs typeface="+mn-cs"/>
      </a:defRPr>
    </a:lvl8pPr>
    <a:lvl9pPr marL="3657600" algn="l" defTabSz="914400" rtl="0" eaLnBrk="1" latinLnBrk="0" hangingPunct="1">
      <a:defRPr sz="45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336699"/>
    <a:srgbClr val="5E6DAC"/>
    <a:srgbClr val="0066CC"/>
    <a:srgbClr val="E2E5F2"/>
    <a:srgbClr val="E3E2F2"/>
    <a:srgbClr val="C0C0C0"/>
    <a:srgbClr val="DCE8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26" d="100"/>
          <a:sy n="26" d="100"/>
        </p:scale>
        <p:origin x="-2058" y="-13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781D505-ABFC-493F-8858-9F27839AE9BB}" type="slidenum">
              <a:rPr lang="en-US"/>
              <a:pPr>
                <a:defRPr/>
              </a:pPr>
              <a:t>‹#›</a:t>
            </a:fld>
            <a:endParaRPr lang="en-US"/>
          </a:p>
        </p:txBody>
      </p:sp>
    </p:spTree>
    <p:extLst>
      <p:ext uri="{BB962C8B-B14F-4D97-AF65-F5344CB8AC3E}">
        <p14:creationId xmlns:p14="http://schemas.microsoft.com/office/powerpoint/2010/main" val="382912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20C972F-CE89-4882-8841-5E4EC1866666}" type="slidenum">
              <a:rPr lang="en-US"/>
              <a:pPr>
                <a:defRPr/>
              </a:pPr>
              <a:t>‹#›</a:t>
            </a:fld>
            <a:endParaRPr lang="en-US"/>
          </a:p>
        </p:txBody>
      </p:sp>
    </p:spTree>
    <p:extLst>
      <p:ext uri="{BB962C8B-B14F-4D97-AF65-F5344CB8AC3E}">
        <p14:creationId xmlns:p14="http://schemas.microsoft.com/office/powerpoint/2010/main" val="410877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9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3925" y="1317625"/>
            <a:ext cx="29475113" cy="28089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478B96-C558-46F3-BF4C-CB626F7BF55F}" type="slidenum">
              <a:rPr lang="en-US"/>
              <a:pPr>
                <a:defRPr/>
              </a:pPr>
              <a:t>‹#›</a:t>
            </a:fld>
            <a:endParaRPr lang="en-US"/>
          </a:p>
        </p:txBody>
      </p:sp>
    </p:spTree>
    <p:extLst>
      <p:ext uri="{BB962C8B-B14F-4D97-AF65-F5344CB8AC3E}">
        <p14:creationId xmlns:p14="http://schemas.microsoft.com/office/powerpoint/2010/main" val="3096179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CFDBA80-68C6-4586-92A4-5A3F769223A5}" type="slidenum">
              <a:rPr lang="en-US"/>
              <a:pPr>
                <a:defRPr/>
              </a:pPr>
              <a:t>‹#›</a:t>
            </a:fld>
            <a:endParaRPr lang="en-US"/>
          </a:p>
        </p:txBody>
      </p:sp>
    </p:spTree>
    <p:extLst>
      <p:ext uri="{BB962C8B-B14F-4D97-AF65-F5344CB8AC3E}">
        <p14:creationId xmlns:p14="http://schemas.microsoft.com/office/powerpoint/2010/main" val="604610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17CCD47-6DB2-4B8A-910F-EAB6C458696E}" type="slidenum">
              <a:rPr lang="en-US"/>
              <a:pPr>
                <a:defRPr/>
              </a:pPr>
              <a:t>‹#›</a:t>
            </a:fld>
            <a:endParaRPr lang="en-US"/>
          </a:p>
        </p:txBody>
      </p:sp>
    </p:spTree>
    <p:extLst>
      <p:ext uri="{BB962C8B-B14F-4D97-AF65-F5344CB8AC3E}">
        <p14:creationId xmlns:p14="http://schemas.microsoft.com/office/powerpoint/2010/main" val="1347516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3925" y="7680325"/>
            <a:ext cx="19675475" cy="21726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7680325"/>
            <a:ext cx="19675475" cy="21726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7618C69-F50A-4456-BD00-30C7E9780917}" type="slidenum">
              <a:rPr lang="en-US"/>
              <a:pPr>
                <a:defRPr/>
              </a:pPr>
              <a:t>‹#›</a:t>
            </a:fld>
            <a:endParaRPr lang="en-US"/>
          </a:p>
        </p:txBody>
      </p:sp>
    </p:spTree>
    <p:extLst>
      <p:ext uri="{BB962C8B-B14F-4D97-AF65-F5344CB8AC3E}">
        <p14:creationId xmlns:p14="http://schemas.microsoft.com/office/powerpoint/2010/main" val="3979890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1BE4E77-EB76-40B2-97CB-56BAD62ADA5F}" type="slidenum">
              <a:rPr lang="en-US"/>
              <a:pPr>
                <a:defRPr/>
              </a:pPr>
              <a:t>‹#›</a:t>
            </a:fld>
            <a:endParaRPr lang="en-US"/>
          </a:p>
        </p:txBody>
      </p:sp>
    </p:spTree>
    <p:extLst>
      <p:ext uri="{BB962C8B-B14F-4D97-AF65-F5344CB8AC3E}">
        <p14:creationId xmlns:p14="http://schemas.microsoft.com/office/powerpoint/2010/main" val="2940889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FD85181-2ED8-4C66-A6CF-204895276074}" type="slidenum">
              <a:rPr lang="en-US"/>
              <a:pPr>
                <a:defRPr/>
              </a:pPr>
              <a:t>‹#›</a:t>
            </a:fld>
            <a:endParaRPr lang="en-US"/>
          </a:p>
        </p:txBody>
      </p:sp>
    </p:spTree>
    <p:extLst>
      <p:ext uri="{BB962C8B-B14F-4D97-AF65-F5344CB8AC3E}">
        <p14:creationId xmlns:p14="http://schemas.microsoft.com/office/powerpoint/2010/main" val="862447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D4797FD-DFC2-4481-9B76-E30C0158C422}" type="slidenum">
              <a:rPr lang="en-US"/>
              <a:pPr>
                <a:defRPr/>
              </a:pPr>
              <a:t>‹#›</a:t>
            </a:fld>
            <a:endParaRPr lang="en-US"/>
          </a:p>
        </p:txBody>
      </p:sp>
    </p:spTree>
    <p:extLst>
      <p:ext uri="{BB962C8B-B14F-4D97-AF65-F5344CB8AC3E}">
        <p14:creationId xmlns:p14="http://schemas.microsoft.com/office/powerpoint/2010/main" val="2903395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22DDFC5-19EE-4BC8-86F5-BE1753B3A49A}" type="slidenum">
              <a:rPr lang="en-US"/>
              <a:pPr>
                <a:defRPr/>
              </a:pPr>
              <a:t>‹#›</a:t>
            </a:fld>
            <a:endParaRPr lang="en-US"/>
          </a:p>
        </p:txBody>
      </p:sp>
    </p:spTree>
    <p:extLst>
      <p:ext uri="{BB962C8B-B14F-4D97-AF65-F5344CB8AC3E}">
        <p14:creationId xmlns:p14="http://schemas.microsoft.com/office/powerpoint/2010/main" val="2176496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B3B4E7-A2BC-4B2C-8917-8370A599FB41}" type="slidenum">
              <a:rPr lang="en-US"/>
              <a:pPr>
                <a:defRPr/>
              </a:pPr>
              <a:t>‹#›</a:t>
            </a:fld>
            <a:endParaRPr lang="en-US"/>
          </a:p>
        </p:txBody>
      </p:sp>
    </p:spTree>
    <p:extLst>
      <p:ext uri="{BB962C8B-B14F-4D97-AF65-F5344CB8AC3E}">
        <p14:creationId xmlns:p14="http://schemas.microsoft.com/office/powerpoint/2010/main" val="3883406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numCol="1" anchor="t" anchorCtr="0" compatLnSpc="1">
            <a:prstTxWarp prst="textNoShape">
              <a:avLst/>
            </a:prstTxWarp>
          </a:bodyPr>
          <a:lstStyle>
            <a:lvl1pPr defTabSz="4703763">
              <a:defRPr sz="73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numCol="1" anchor="t" anchorCtr="0" compatLnSpc="1">
            <a:prstTxWarp prst="textNoShape">
              <a:avLst/>
            </a:prstTxWarp>
          </a:bodyPr>
          <a:lstStyle>
            <a:lvl1pPr algn="ctr" defTabSz="4703763">
              <a:defRPr sz="73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numCol="1" anchor="t" anchorCtr="0" compatLnSpc="1">
            <a:prstTxWarp prst="textNoShape">
              <a:avLst/>
            </a:prstTxWarp>
          </a:bodyPr>
          <a:lstStyle>
            <a:lvl1pPr algn="r" defTabSz="4703763">
              <a:defRPr sz="7300" smtClean="0">
                <a:latin typeface="Arial" pitchFamily="34" charset="0"/>
              </a:defRPr>
            </a:lvl1pPr>
          </a:lstStyle>
          <a:p>
            <a:pPr>
              <a:defRPr/>
            </a:pPr>
            <a:fld id="{16CEF5F2-27D4-42FE-9AE6-E7F0659E0BA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3763" rtl="0" eaLnBrk="0" fontAlgn="base" hangingPunct="0">
        <a:spcBef>
          <a:spcPct val="0"/>
        </a:spcBef>
        <a:spcAft>
          <a:spcPct val="0"/>
        </a:spcAft>
        <a:defRPr sz="22800">
          <a:solidFill>
            <a:schemeClr val="tx2"/>
          </a:solidFill>
          <a:latin typeface="+mj-lt"/>
          <a:ea typeface="+mj-ea"/>
          <a:cs typeface="+mj-cs"/>
        </a:defRPr>
      </a:lvl1pPr>
      <a:lvl2pPr algn="ctr" defTabSz="4703763" rtl="0" eaLnBrk="0" fontAlgn="base" hangingPunct="0">
        <a:spcBef>
          <a:spcPct val="0"/>
        </a:spcBef>
        <a:spcAft>
          <a:spcPct val="0"/>
        </a:spcAft>
        <a:defRPr sz="22800">
          <a:solidFill>
            <a:schemeClr val="tx2"/>
          </a:solidFill>
          <a:latin typeface="Arial" pitchFamily="34" charset="0"/>
        </a:defRPr>
      </a:lvl2pPr>
      <a:lvl3pPr algn="ctr" defTabSz="4703763" rtl="0" eaLnBrk="0" fontAlgn="base" hangingPunct="0">
        <a:spcBef>
          <a:spcPct val="0"/>
        </a:spcBef>
        <a:spcAft>
          <a:spcPct val="0"/>
        </a:spcAft>
        <a:defRPr sz="22800">
          <a:solidFill>
            <a:schemeClr val="tx2"/>
          </a:solidFill>
          <a:latin typeface="Arial" pitchFamily="34" charset="0"/>
        </a:defRPr>
      </a:lvl3pPr>
      <a:lvl4pPr algn="ctr" defTabSz="4703763" rtl="0" eaLnBrk="0" fontAlgn="base" hangingPunct="0">
        <a:spcBef>
          <a:spcPct val="0"/>
        </a:spcBef>
        <a:spcAft>
          <a:spcPct val="0"/>
        </a:spcAft>
        <a:defRPr sz="22800">
          <a:solidFill>
            <a:schemeClr val="tx2"/>
          </a:solidFill>
          <a:latin typeface="Arial" pitchFamily="34" charset="0"/>
        </a:defRPr>
      </a:lvl4pPr>
      <a:lvl5pPr algn="ctr" defTabSz="4703763" rtl="0" eaLnBrk="0" fontAlgn="base" hangingPunct="0">
        <a:spcBef>
          <a:spcPct val="0"/>
        </a:spcBef>
        <a:spcAft>
          <a:spcPct val="0"/>
        </a:spcAft>
        <a:defRPr sz="22800">
          <a:solidFill>
            <a:schemeClr val="tx2"/>
          </a:solidFill>
          <a:latin typeface="Arial" pitchFamily="34" charset="0"/>
        </a:defRPr>
      </a:lvl5pPr>
      <a:lvl6pPr marL="457200" algn="ctr" defTabSz="4703763" rtl="0" fontAlgn="base">
        <a:spcBef>
          <a:spcPct val="0"/>
        </a:spcBef>
        <a:spcAft>
          <a:spcPct val="0"/>
        </a:spcAft>
        <a:defRPr sz="22800">
          <a:solidFill>
            <a:schemeClr val="tx2"/>
          </a:solidFill>
          <a:latin typeface="Arial" pitchFamily="34" charset="0"/>
        </a:defRPr>
      </a:lvl6pPr>
      <a:lvl7pPr marL="914400" algn="ctr" defTabSz="4703763" rtl="0" fontAlgn="base">
        <a:spcBef>
          <a:spcPct val="0"/>
        </a:spcBef>
        <a:spcAft>
          <a:spcPct val="0"/>
        </a:spcAft>
        <a:defRPr sz="22800">
          <a:solidFill>
            <a:schemeClr val="tx2"/>
          </a:solidFill>
          <a:latin typeface="Arial" pitchFamily="34" charset="0"/>
        </a:defRPr>
      </a:lvl7pPr>
      <a:lvl8pPr marL="1371600" algn="ctr" defTabSz="4703763" rtl="0" fontAlgn="base">
        <a:spcBef>
          <a:spcPct val="0"/>
        </a:spcBef>
        <a:spcAft>
          <a:spcPct val="0"/>
        </a:spcAft>
        <a:defRPr sz="22800">
          <a:solidFill>
            <a:schemeClr val="tx2"/>
          </a:solidFill>
          <a:latin typeface="Arial" pitchFamily="34" charset="0"/>
        </a:defRPr>
      </a:lvl8pPr>
      <a:lvl9pPr marL="1828800" algn="ctr" defTabSz="4703763" rtl="0" fontAlgn="base">
        <a:spcBef>
          <a:spcPct val="0"/>
        </a:spcBef>
        <a:spcAft>
          <a:spcPct val="0"/>
        </a:spcAft>
        <a:defRPr sz="22800">
          <a:solidFill>
            <a:schemeClr val="tx2"/>
          </a:solidFill>
          <a:latin typeface="Arial" pitchFamily="34" charset="0"/>
        </a:defRPr>
      </a:lvl9pPr>
    </p:titleStyle>
    <p:bodyStyle>
      <a:lvl1pPr marL="1766888" indent="-1766888" algn="l" defTabSz="4703763" rtl="0" eaLnBrk="0" fontAlgn="base" hangingPunct="0">
        <a:spcBef>
          <a:spcPct val="20000"/>
        </a:spcBef>
        <a:spcAft>
          <a:spcPct val="0"/>
        </a:spcAft>
        <a:buChar char="•"/>
        <a:defRPr sz="164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400">
          <a:solidFill>
            <a:schemeClr val="tx1"/>
          </a:solidFill>
          <a:latin typeface="+mn-lt"/>
        </a:defRPr>
      </a:lvl3pPr>
      <a:lvl4pPr marL="8229600" indent="-1174750" algn="l" defTabSz="4703763" rtl="0" eaLnBrk="0" fontAlgn="base" hangingPunct="0">
        <a:spcBef>
          <a:spcPct val="20000"/>
        </a:spcBef>
        <a:spcAft>
          <a:spcPct val="0"/>
        </a:spcAft>
        <a:buChar char="–"/>
        <a:defRPr sz="10400">
          <a:solidFill>
            <a:schemeClr val="tx1"/>
          </a:solidFill>
          <a:latin typeface="+mn-lt"/>
        </a:defRPr>
      </a:lvl4pPr>
      <a:lvl5pPr marL="10580688" indent="-1176338" algn="l" defTabSz="4703763" rtl="0" eaLnBrk="0" fontAlgn="base" hangingPunct="0">
        <a:spcBef>
          <a:spcPct val="20000"/>
        </a:spcBef>
        <a:spcAft>
          <a:spcPct val="0"/>
        </a:spcAft>
        <a:buChar char="»"/>
        <a:defRPr sz="10400">
          <a:solidFill>
            <a:schemeClr val="tx1"/>
          </a:solidFill>
          <a:latin typeface="+mn-lt"/>
        </a:defRPr>
      </a:lvl5pPr>
      <a:lvl6pPr marL="11037888" indent="-1176338" algn="l" defTabSz="4703763" rtl="0" fontAlgn="base">
        <a:spcBef>
          <a:spcPct val="20000"/>
        </a:spcBef>
        <a:spcAft>
          <a:spcPct val="0"/>
        </a:spcAft>
        <a:buChar char="»"/>
        <a:defRPr sz="10400">
          <a:solidFill>
            <a:schemeClr val="tx1"/>
          </a:solidFill>
          <a:latin typeface="+mn-lt"/>
        </a:defRPr>
      </a:lvl6pPr>
      <a:lvl7pPr marL="11495088" indent="-1176338" algn="l" defTabSz="4703763" rtl="0" fontAlgn="base">
        <a:spcBef>
          <a:spcPct val="20000"/>
        </a:spcBef>
        <a:spcAft>
          <a:spcPct val="0"/>
        </a:spcAft>
        <a:buChar char="»"/>
        <a:defRPr sz="10400">
          <a:solidFill>
            <a:schemeClr val="tx1"/>
          </a:solidFill>
          <a:latin typeface="+mn-lt"/>
        </a:defRPr>
      </a:lvl7pPr>
      <a:lvl8pPr marL="11952288" indent="-1176338" algn="l" defTabSz="4703763" rtl="0" fontAlgn="base">
        <a:spcBef>
          <a:spcPct val="20000"/>
        </a:spcBef>
        <a:spcAft>
          <a:spcPct val="0"/>
        </a:spcAft>
        <a:buChar char="»"/>
        <a:defRPr sz="10400">
          <a:solidFill>
            <a:schemeClr val="tx1"/>
          </a:solidFill>
          <a:latin typeface="+mn-lt"/>
        </a:defRPr>
      </a:lvl8pPr>
      <a:lvl9pPr marL="12409488" indent="-1176338"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upport@graphicsland.com" TargetMode="External"/><Relationship Id="rId2" Type="http://schemas.openxmlformats.org/officeDocument/2006/relationships/hyperlink" Target="http://www.makesigns.com/SciPosters_Home.aspx"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lumMod val="20000"/>
                <a:lumOff val="80000"/>
              </a:schemeClr>
            </a:gs>
            <a:gs pos="100000">
              <a:srgbClr val="FFFFFF"/>
            </a:gs>
          </a:gsLst>
          <a:lin ang="5400000" scaled="1"/>
        </a:gradFill>
        <a:effectLst/>
      </p:bgPr>
    </p:bg>
    <p:spTree>
      <p:nvGrpSpPr>
        <p:cNvPr id="1" name=""/>
        <p:cNvGrpSpPr/>
        <p:nvPr/>
      </p:nvGrpSpPr>
      <p:grpSpPr>
        <a:xfrm>
          <a:off x="0" y="0"/>
          <a:ext cx="0" cy="0"/>
          <a:chOff x="0" y="0"/>
          <a:chExt cx="0" cy="0"/>
        </a:xfrm>
      </p:grpSpPr>
      <p:sp>
        <p:nvSpPr>
          <p:cNvPr id="2050" name="Rectangle 4"/>
          <p:cNvSpPr>
            <a:spLocks noChangeArrowheads="1"/>
          </p:cNvSpPr>
          <p:nvPr/>
        </p:nvSpPr>
        <p:spPr bwMode="auto">
          <a:xfrm>
            <a:off x="1066800" y="1028700"/>
            <a:ext cx="41605200" cy="3600450"/>
          </a:xfrm>
          <a:prstGeom prst="rect">
            <a:avLst/>
          </a:prstGeom>
          <a:gradFill rotWithShape="0">
            <a:gsLst>
              <a:gs pos="0">
                <a:schemeClr val="accent1">
                  <a:lumMod val="75000"/>
                </a:schemeClr>
              </a:gs>
              <a:gs pos="50000">
                <a:srgbClr val="FFFFFF"/>
              </a:gs>
              <a:gs pos="100000">
                <a:schemeClr val="accent1">
                  <a:lumMod val="75000"/>
                </a:schemeClr>
              </a:gs>
            </a:gsLst>
            <a:lin ang="5400000" scaled="1"/>
          </a:gradFill>
          <a:ln>
            <a:noFill/>
          </a:ln>
          <a:effectLst/>
        </p:spPr>
        <p:txBody>
          <a:bodyPr lIns="205740" tIns="102870" rIns="205740" bIns="102870" anchor="ctr"/>
          <a:lstStyle/>
          <a:p>
            <a:pPr algn="ctr" defTabSz="4703763">
              <a:lnSpc>
                <a:spcPct val="90000"/>
              </a:lnSpc>
            </a:pPr>
            <a:r>
              <a:rPr lang="en-US" sz="9600" b="1"/>
              <a:t>Your Poster Title Here</a:t>
            </a:r>
          </a:p>
          <a:p>
            <a:pPr algn="ctr" defTabSz="4703763">
              <a:lnSpc>
                <a:spcPct val="90000"/>
              </a:lnSpc>
            </a:pPr>
            <a:r>
              <a:rPr lang="en-US" sz="4900" i="1"/>
              <a:t>Your name here, and names of others</a:t>
            </a:r>
          </a:p>
          <a:p>
            <a:pPr algn="ctr" defTabSz="4703763">
              <a:lnSpc>
                <a:spcPct val="90000"/>
              </a:lnSpc>
            </a:pPr>
            <a:r>
              <a:rPr lang="en-US" sz="4900" i="1"/>
              <a:t>Place the name of your institution here</a:t>
            </a:r>
          </a:p>
        </p:txBody>
      </p:sp>
      <p:sp>
        <p:nvSpPr>
          <p:cNvPr id="2051" name="Rectangle 5"/>
          <p:cNvSpPr>
            <a:spLocks noChangeArrowheads="1"/>
          </p:cNvSpPr>
          <p:nvPr/>
        </p:nvSpPr>
        <p:spPr bwMode="auto">
          <a:xfrm>
            <a:off x="1031875" y="5486400"/>
            <a:ext cx="10055225" cy="1543050"/>
          </a:xfrm>
          <a:prstGeom prst="rect">
            <a:avLst/>
          </a:prstGeom>
          <a:gradFill>
            <a:gsLst>
              <a:gs pos="0">
                <a:schemeClr val="accent1">
                  <a:lumMod val="75000"/>
                </a:schemeClr>
              </a:gs>
              <a:gs pos="50000">
                <a:srgbClr val="FFFFFF"/>
              </a:gs>
              <a:gs pos="100000">
                <a:schemeClr val="accent1">
                  <a:lumMod val="75000"/>
                </a:schemeClr>
              </a:gs>
            </a:gsLst>
            <a:lin ang="5400000" scaled="1"/>
          </a:gradFill>
          <a:ln>
            <a:noFill/>
          </a:ln>
          <a:effectLst/>
        </p:spPr>
        <p:txBody>
          <a:bodyPr wrap="none" lIns="205740" tIns="102870" rIns="205740" bIns="102870" anchor="ctr"/>
          <a:lstStyle/>
          <a:p>
            <a:pPr algn="ctr" defTabSz="4703763"/>
            <a:r>
              <a:rPr lang="en-US" sz="5600" b="1"/>
              <a:t>Abstract</a:t>
            </a:r>
          </a:p>
        </p:txBody>
      </p:sp>
      <p:sp>
        <p:nvSpPr>
          <p:cNvPr id="2052" name="Text Box 6"/>
          <p:cNvSpPr txBox="1">
            <a:spLocks noChangeArrowheads="1"/>
          </p:cNvSpPr>
          <p:nvPr/>
        </p:nvSpPr>
        <p:spPr bwMode="auto">
          <a:xfrm>
            <a:off x="1219200" y="7372350"/>
            <a:ext cx="9753600" cy="128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5740" tIns="102870" rIns="205740" bIns="102870">
            <a:spAutoFit/>
          </a:bodyPr>
          <a:lstStyle>
            <a:lvl1pPr defTabSz="4703763" eaLnBrk="0" hangingPunct="0">
              <a:defRPr sz="4500">
                <a:solidFill>
                  <a:schemeClr val="tx1"/>
                </a:solidFill>
                <a:latin typeface="Arial" charset="0"/>
              </a:defRPr>
            </a:lvl1pPr>
            <a:lvl2pPr marL="742950" indent="-285750" defTabSz="4703763" eaLnBrk="0" hangingPunct="0">
              <a:defRPr sz="4500">
                <a:solidFill>
                  <a:schemeClr val="tx1"/>
                </a:solidFill>
                <a:latin typeface="Arial" charset="0"/>
              </a:defRPr>
            </a:lvl2pPr>
            <a:lvl3pPr marL="1143000" indent="-228600" defTabSz="4703763" eaLnBrk="0" hangingPunct="0">
              <a:defRPr sz="4500">
                <a:solidFill>
                  <a:schemeClr val="tx1"/>
                </a:solidFill>
                <a:latin typeface="Arial" charset="0"/>
              </a:defRPr>
            </a:lvl3pPr>
            <a:lvl4pPr marL="1600200" indent="-228600" defTabSz="4703763" eaLnBrk="0" hangingPunct="0">
              <a:defRPr sz="4500">
                <a:solidFill>
                  <a:schemeClr val="tx1"/>
                </a:solidFill>
                <a:latin typeface="Arial" charset="0"/>
              </a:defRPr>
            </a:lvl4pPr>
            <a:lvl5pPr marL="2057400" indent="-228600" defTabSz="4703763" eaLnBrk="0" hangingPunct="0">
              <a:defRPr sz="4500">
                <a:solidFill>
                  <a:schemeClr val="tx1"/>
                </a:solidFill>
                <a:latin typeface="Arial" charset="0"/>
              </a:defRPr>
            </a:lvl5pPr>
            <a:lvl6pPr marL="2514600" indent="-228600" defTabSz="4703763" eaLnBrk="0" fontAlgn="base" hangingPunct="0">
              <a:spcBef>
                <a:spcPct val="0"/>
              </a:spcBef>
              <a:spcAft>
                <a:spcPct val="0"/>
              </a:spcAft>
              <a:defRPr sz="4500">
                <a:solidFill>
                  <a:schemeClr val="tx1"/>
                </a:solidFill>
                <a:latin typeface="Arial" charset="0"/>
              </a:defRPr>
            </a:lvl6pPr>
            <a:lvl7pPr marL="2971800" indent="-228600" defTabSz="4703763" eaLnBrk="0" fontAlgn="base" hangingPunct="0">
              <a:spcBef>
                <a:spcPct val="0"/>
              </a:spcBef>
              <a:spcAft>
                <a:spcPct val="0"/>
              </a:spcAft>
              <a:defRPr sz="4500">
                <a:solidFill>
                  <a:schemeClr val="tx1"/>
                </a:solidFill>
                <a:latin typeface="Arial" charset="0"/>
              </a:defRPr>
            </a:lvl7pPr>
            <a:lvl8pPr marL="3429000" indent="-228600" defTabSz="4703763" eaLnBrk="0" fontAlgn="base" hangingPunct="0">
              <a:spcBef>
                <a:spcPct val="0"/>
              </a:spcBef>
              <a:spcAft>
                <a:spcPct val="0"/>
              </a:spcAft>
              <a:defRPr sz="4500">
                <a:solidFill>
                  <a:schemeClr val="tx1"/>
                </a:solidFill>
                <a:latin typeface="Arial" charset="0"/>
              </a:defRPr>
            </a:lvl8pPr>
            <a:lvl9pPr marL="3886200" indent="-228600" defTabSz="4703763" eaLnBrk="0" fontAlgn="base" hangingPunct="0">
              <a:spcBef>
                <a:spcPct val="0"/>
              </a:spcBef>
              <a:spcAft>
                <a:spcPct val="0"/>
              </a:spcAft>
              <a:defRPr sz="4500">
                <a:solidFill>
                  <a:schemeClr val="tx1"/>
                </a:solidFill>
                <a:latin typeface="Arial" charset="0"/>
              </a:defRPr>
            </a:lvl9pPr>
          </a:lstStyle>
          <a:p>
            <a:pPr eaLnBrk="1" hangingPunct="1">
              <a:spcBef>
                <a:spcPct val="50000"/>
              </a:spcBef>
            </a:pPr>
            <a:r>
              <a:rPr lang="en-US"/>
              <a:t>Insert your text here. Remember, you can change your font size to fit your data. In general, the larger your font, the easier it is for others to read. </a:t>
            </a:r>
          </a:p>
          <a:p>
            <a:pPr eaLnBrk="1" hangingPunct="1">
              <a:spcBef>
                <a:spcPct val="50000"/>
              </a:spcBef>
            </a:pPr>
            <a:endParaRPr lang="en-US"/>
          </a:p>
          <a:p>
            <a:pPr eaLnBrk="1" hangingPunct="1">
              <a:spcBef>
                <a:spcPct val="50000"/>
              </a:spcBef>
            </a:pPr>
            <a:endParaRPr lang="en-US"/>
          </a:p>
          <a:p>
            <a:pPr eaLnBrk="1" hangingPunct="1">
              <a:spcBef>
                <a:spcPct val="50000"/>
              </a:spcBef>
            </a:pPr>
            <a:endParaRPr lang="en-US"/>
          </a:p>
          <a:p>
            <a:pPr eaLnBrk="1" hangingPunct="1">
              <a:spcBef>
                <a:spcPct val="50000"/>
              </a:spcBef>
            </a:pPr>
            <a:endParaRPr lang="en-US"/>
          </a:p>
          <a:p>
            <a:pPr eaLnBrk="1" hangingPunct="1">
              <a:spcBef>
                <a:spcPct val="50000"/>
              </a:spcBef>
            </a:pPr>
            <a:endParaRPr lang="en-US"/>
          </a:p>
          <a:p>
            <a:pPr eaLnBrk="1" hangingPunct="1">
              <a:spcBef>
                <a:spcPct val="50000"/>
              </a:spcBef>
            </a:pPr>
            <a:endParaRPr lang="en-US"/>
          </a:p>
          <a:p>
            <a:pPr eaLnBrk="1" hangingPunct="1">
              <a:spcBef>
                <a:spcPct val="50000"/>
              </a:spcBef>
            </a:pPr>
            <a:endParaRPr lang="en-US"/>
          </a:p>
          <a:p>
            <a:pPr eaLnBrk="1" hangingPunct="1">
              <a:spcBef>
                <a:spcPct val="50000"/>
              </a:spcBef>
            </a:pPr>
            <a:endParaRPr lang="en-US"/>
          </a:p>
          <a:p>
            <a:pPr eaLnBrk="1" hangingPunct="1">
              <a:spcBef>
                <a:spcPct val="50000"/>
              </a:spcBef>
            </a:pPr>
            <a:endParaRPr lang="en-US"/>
          </a:p>
        </p:txBody>
      </p:sp>
      <p:sp>
        <p:nvSpPr>
          <p:cNvPr id="2053" name="Rectangle 7"/>
          <p:cNvSpPr>
            <a:spLocks noChangeArrowheads="1"/>
          </p:cNvSpPr>
          <p:nvPr/>
        </p:nvSpPr>
        <p:spPr bwMode="auto">
          <a:xfrm>
            <a:off x="1031875" y="20745450"/>
            <a:ext cx="10055225" cy="1543050"/>
          </a:xfrm>
          <a:prstGeom prst="rect">
            <a:avLst/>
          </a:prstGeom>
          <a:gradFill>
            <a:gsLst>
              <a:gs pos="0">
                <a:schemeClr val="accent1">
                  <a:lumMod val="75000"/>
                </a:schemeClr>
              </a:gs>
              <a:gs pos="50000">
                <a:srgbClr val="FFFFFF"/>
              </a:gs>
              <a:gs pos="100000">
                <a:schemeClr val="accent1">
                  <a:lumMod val="75000"/>
                </a:schemeClr>
              </a:gs>
            </a:gsLst>
            <a:lin ang="5400000" scaled="1"/>
          </a:gradFill>
          <a:ln>
            <a:noFill/>
          </a:ln>
          <a:effectLst/>
        </p:spPr>
        <p:txBody>
          <a:bodyPr wrap="none" lIns="205740" tIns="102870" rIns="205740" bIns="102870" anchor="ctr"/>
          <a:lstStyle/>
          <a:p>
            <a:pPr algn="ctr" defTabSz="4703763"/>
            <a:r>
              <a:rPr lang="en-US" sz="5600" b="1"/>
              <a:t>Objectives</a:t>
            </a:r>
          </a:p>
        </p:txBody>
      </p:sp>
      <p:sp>
        <p:nvSpPr>
          <p:cNvPr id="2054" name="Text Box 8"/>
          <p:cNvSpPr txBox="1">
            <a:spLocks noChangeArrowheads="1"/>
          </p:cNvSpPr>
          <p:nvPr/>
        </p:nvSpPr>
        <p:spPr bwMode="auto">
          <a:xfrm>
            <a:off x="1219200" y="22596475"/>
            <a:ext cx="9448800" cy="912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5740" tIns="102870" rIns="205740" bIns="102870">
            <a:spAutoFit/>
          </a:bodyPr>
          <a:lstStyle>
            <a:lvl1pPr defTabSz="4703763" eaLnBrk="0" hangingPunct="0">
              <a:defRPr sz="4500">
                <a:solidFill>
                  <a:schemeClr val="tx1"/>
                </a:solidFill>
                <a:latin typeface="Arial" charset="0"/>
              </a:defRPr>
            </a:lvl1pPr>
            <a:lvl2pPr marL="742950" indent="-285750" defTabSz="4703763" eaLnBrk="0" hangingPunct="0">
              <a:defRPr sz="4500">
                <a:solidFill>
                  <a:schemeClr val="tx1"/>
                </a:solidFill>
                <a:latin typeface="Arial" charset="0"/>
              </a:defRPr>
            </a:lvl2pPr>
            <a:lvl3pPr marL="1143000" indent="-228600" defTabSz="4703763" eaLnBrk="0" hangingPunct="0">
              <a:defRPr sz="4500">
                <a:solidFill>
                  <a:schemeClr val="tx1"/>
                </a:solidFill>
                <a:latin typeface="Arial" charset="0"/>
              </a:defRPr>
            </a:lvl3pPr>
            <a:lvl4pPr marL="1600200" indent="-228600" defTabSz="4703763" eaLnBrk="0" hangingPunct="0">
              <a:defRPr sz="4500">
                <a:solidFill>
                  <a:schemeClr val="tx1"/>
                </a:solidFill>
                <a:latin typeface="Arial" charset="0"/>
              </a:defRPr>
            </a:lvl4pPr>
            <a:lvl5pPr marL="2057400" indent="-228600" defTabSz="4703763" eaLnBrk="0" hangingPunct="0">
              <a:defRPr sz="4500">
                <a:solidFill>
                  <a:schemeClr val="tx1"/>
                </a:solidFill>
                <a:latin typeface="Arial" charset="0"/>
              </a:defRPr>
            </a:lvl5pPr>
            <a:lvl6pPr marL="2514600" indent="-228600" defTabSz="4703763" eaLnBrk="0" fontAlgn="base" hangingPunct="0">
              <a:spcBef>
                <a:spcPct val="0"/>
              </a:spcBef>
              <a:spcAft>
                <a:spcPct val="0"/>
              </a:spcAft>
              <a:defRPr sz="4500">
                <a:solidFill>
                  <a:schemeClr val="tx1"/>
                </a:solidFill>
                <a:latin typeface="Arial" charset="0"/>
              </a:defRPr>
            </a:lvl6pPr>
            <a:lvl7pPr marL="2971800" indent="-228600" defTabSz="4703763" eaLnBrk="0" fontAlgn="base" hangingPunct="0">
              <a:spcBef>
                <a:spcPct val="0"/>
              </a:spcBef>
              <a:spcAft>
                <a:spcPct val="0"/>
              </a:spcAft>
              <a:defRPr sz="4500">
                <a:solidFill>
                  <a:schemeClr val="tx1"/>
                </a:solidFill>
                <a:latin typeface="Arial" charset="0"/>
              </a:defRPr>
            </a:lvl7pPr>
            <a:lvl8pPr marL="3429000" indent="-228600" defTabSz="4703763" eaLnBrk="0" fontAlgn="base" hangingPunct="0">
              <a:spcBef>
                <a:spcPct val="0"/>
              </a:spcBef>
              <a:spcAft>
                <a:spcPct val="0"/>
              </a:spcAft>
              <a:defRPr sz="4500">
                <a:solidFill>
                  <a:schemeClr val="tx1"/>
                </a:solidFill>
                <a:latin typeface="Arial" charset="0"/>
              </a:defRPr>
            </a:lvl8pPr>
            <a:lvl9pPr marL="3886200" indent="-228600" defTabSz="4703763" eaLnBrk="0" fontAlgn="base" hangingPunct="0">
              <a:spcBef>
                <a:spcPct val="0"/>
              </a:spcBef>
              <a:spcAft>
                <a:spcPct val="0"/>
              </a:spcAft>
              <a:defRPr sz="4500">
                <a:solidFill>
                  <a:schemeClr val="tx1"/>
                </a:solidFill>
                <a:latin typeface="Arial" charset="0"/>
              </a:defRPr>
            </a:lvl9pPr>
          </a:lstStyle>
          <a:p>
            <a:pPr eaLnBrk="1" hangingPunct="1">
              <a:spcBef>
                <a:spcPct val="50000"/>
              </a:spcBef>
            </a:pPr>
            <a:r>
              <a:rPr lang="en-US"/>
              <a:t>Insert your own information here. Remember, you can change the template colors to suit your own taste.</a:t>
            </a:r>
          </a:p>
          <a:p>
            <a:pPr eaLnBrk="1" hangingPunct="1">
              <a:spcBef>
                <a:spcPct val="50000"/>
              </a:spcBef>
            </a:pPr>
            <a:endParaRPr lang="en-US"/>
          </a:p>
          <a:p>
            <a:pPr eaLnBrk="1" hangingPunct="1">
              <a:spcBef>
                <a:spcPct val="50000"/>
              </a:spcBef>
            </a:pPr>
            <a:endParaRPr lang="en-US"/>
          </a:p>
          <a:p>
            <a:pPr eaLnBrk="1" hangingPunct="1">
              <a:spcBef>
                <a:spcPct val="50000"/>
              </a:spcBef>
            </a:pPr>
            <a:endParaRPr lang="en-US"/>
          </a:p>
          <a:p>
            <a:pPr eaLnBrk="1" hangingPunct="1">
              <a:spcBef>
                <a:spcPct val="50000"/>
              </a:spcBef>
            </a:pPr>
            <a:endParaRPr lang="en-US"/>
          </a:p>
          <a:p>
            <a:pPr eaLnBrk="1" hangingPunct="1">
              <a:spcBef>
                <a:spcPct val="50000"/>
              </a:spcBef>
            </a:pPr>
            <a:endParaRPr lang="en-US"/>
          </a:p>
          <a:p>
            <a:pPr eaLnBrk="1" hangingPunct="1">
              <a:spcBef>
                <a:spcPct val="50000"/>
              </a:spcBef>
            </a:pPr>
            <a:endParaRPr lang="en-US"/>
          </a:p>
        </p:txBody>
      </p:sp>
      <p:sp>
        <p:nvSpPr>
          <p:cNvPr id="2055" name="Rectangle 9"/>
          <p:cNvSpPr>
            <a:spLocks noChangeArrowheads="1"/>
          </p:cNvSpPr>
          <p:nvPr/>
        </p:nvSpPr>
        <p:spPr bwMode="auto">
          <a:xfrm>
            <a:off x="11458575" y="5486400"/>
            <a:ext cx="10055225" cy="1543050"/>
          </a:xfrm>
          <a:prstGeom prst="rect">
            <a:avLst/>
          </a:prstGeom>
          <a:gradFill>
            <a:gsLst>
              <a:gs pos="0">
                <a:schemeClr val="accent1">
                  <a:lumMod val="75000"/>
                </a:schemeClr>
              </a:gs>
              <a:gs pos="50000">
                <a:srgbClr val="FFFFFF"/>
              </a:gs>
              <a:gs pos="100000">
                <a:schemeClr val="accent1">
                  <a:lumMod val="75000"/>
                </a:schemeClr>
              </a:gs>
            </a:gsLst>
            <a:lin ang="5400000" scaled="1"/>
          </a:gradFill>
          <a:ln>
            <a:noFill/>
          </a:ln>
          <a:effectLst/>
        </p:spPr>
        <p:txBody>
          <a:bodyPr wrap="none" lIns="205740" tIns="102870" rIns="205740" bIns="102870" anchor="ctr"/>
          <a:lstStyle/>
          <a:p>
            <a:pPr algn="ctr" defTabSz="4703763"/>
            <a:r>
              <a:rPr lang="en-US" sz="5600" b="1"/>
              <a:t>Methods</a:t>
            </a:r>
          </a:p>
        </p:txBody>
      </p:sp>
      <p:sp>
        <p:nvSpPr>
          <p:cNvPr id="2056" name="Rectangle 10"/>
          <p:cNvSpPr>
            <a:spLocks noChangeArrowheads="1"/>
          </p:cNvSpPr>
          <p:nvPr/>
        </p:nvSpPr>
        <p:spPr bwMode="auto">
          <a:xfrm>
            <a:off x="22069425" y="5486400"/>
            <a:ext cx="10055225" cy="1543050"/>
          </a:xfrm>
          <a:prstGeom prst="rect">
            <a:avLst/>
          </a:prstGeom>
          <a:gradFill>
            <a:gsLst>
              <a:gs pos="0">
                <a:schemeClr val="accent1">
                  <a:lumMod val="75000"/>
                </a:schemeClr>
              </a:gs>
              <a:gs pos="50000">
                <a:srgbClr val="FFFFFF"/>
              </a:gs>
              <a:gs pos="100000">
                <a:schemeClr val="accent1">
                  <a:lumMod val="75000"/>
                </a:schemeClr>
              </a:gs>
            </a:gsLst>
            <a:lin ang="5400000" scaled="1"/>
          </a:gradFill>
          <a:ln>
            <a:noFill/>
          </a:ln>
          <a:effectLst/>
        </p:spPr>
        <p:txBody>
          <a:bodyPr wrap="none" lIns="205740" tIns="102870" rIns="205740" bIns="102870" anchor="ctr"/>
          <a:lstStyle/>
          <a:p>
            <a:pPr algn="ctr" defTabSz="4703763"/>
            <a:r>
              <a:rPr lang="en-US" sz="5600" b="1"/>
              <a:t>Results</a:t>
            </a:r>
          </a:p>
        </p:txBody>
      </p:sp>
      <p:sp>
        <p:nvSpPr>
          <p:cNvPr id="2057" name="Rectangle 11"/>
          <p:cNvSpPr>
            <a:spLocks noChangeArrowheads="1"/>
          </p:cNvSpPr>
          <p:nvPr/>
        </p:nvSpPr>
        <p:spPr bwMode="auto">
          <a:xfrm>
            <a:off x="32616775" y="5486400"/>
            <a:ext cx="10055225" cy="1543050"/>
          </a:xfrm>
          <a:prstGeom prst="rect">
            <a:avLst/>
          </a:prstGeom>
          <a:gradFill>
            <a:gsLst>
              <a:gs pos="0">
                <a:schemeClr val="accent1">
                  <a:lumMod val="75000"/>
                </a:schemeClr>
              </a:gs>
              <a:gs pos="50000">
                <a:srgbClr val="FFFFFF"/>
              </a:gs>
              <a:gs pos="100000">
                <a:schemeClr val="accent1">
                  <a:lumMod val="75000"/>
                </a:schemeClr>
              </a:gs>
            </a:gsLst>
            <a:lin ang="5400000" scaled="1"/>
          </a:gradFill>
          <a:ln>
            <a:noFill/>
          </a:ln>
          <a:effectLst/>
        </p:spPr>
        <p:txBody>
          <a:bodyPr wrap="none" lIns="205740" tIns="102870" rIns="205740" bIns="102870" anchor="ctr"/>
          <a:lstStyle/>
          <a:p>
            <a:pPr algn="ctr" defTabSz="4703763"/>
            <a:r>
              <a:rPr lang="en-US" sz="5600" b="1"/>
              <a:t>Conclusion</a:t>
            </a:r>
          </a:p>
        </p:txBody>
      </p:sp>
      <p:sp>
        <p:nvSpPr>
          <p:cNvPr id="2058" name="Rectangle 13"/>
          <p:cNvSpPr>
            <a:spLocks noChangeArrowheads="1"/>
          </p:cNvSpPr>
          <p:nvPr/>
        </p:nvSpPr>
        <p:spPr bwMode="auto">
          <a:xfrm>
            <a:off x="22028150" y="23831550"/>
            <a:ext cx="10055225" cy="1543050"/>
          </a:xfrm>
          <a:prstGeom prst="rect">
            <a:avLst/>
          </a:prstGeom>
          <a:gradFill>
            <a:gsLst>
              <a:gs pos="0">
                <a:schemeClr val="accent1">
                  <a:lumMod val="75000"/>
                </a:schemeClr>
              </a:gs>
              <a:gs pos="50000">
                <a:srgbClr val="FFFFFF"/>
              </a:gs>
              <a:gs pos="100000">
                <a:schemeClr val="accent1">
                  <a:lumMod val="75000"/>
                </a:schemeClr>
              </a:gs>
            </a:gsLst>
            <a:lin ang="5400000" scaled="1"/>
          </a:gradFill>
          <a:ln>
            <a:noFill/>
          </a:ln>
          <a:effectLst/>
        </p:spPr>
        <p:txBody>
          <a:bodyPr wrap="none" lIns="205740" tIns="102870" rIns="205740" bIns="102870" anchor="ctr"/>
          <a:lstStyle/>
          <a:p>
            <a:pPr algn="ctr" defTabSz="4703763"/>
            <a:r>
              <a:rPr lang="en-US" sz="5600" b="1"/>
              <a:t>Graph/image title</a:t>
            </a:r>
          </a:p>
        </p:txBody>
      </p:sp>
      <p:sp>
        <p:nvSpPr>
          <p:cNvPr id="2059" name="Rectangle 15"/>
          <p:cNvSpPr>
            <a:spLocks noChangeArrowheads="1"/>
          </p:cNvSpPr>
          <p:nvPr/>
        </p:nvSpPr>
        <p:spPr bwMode="auto">
          <a:xfrm>
            <a:off x="32461200" y="27260550"/>
            <a:ext cx="10055225" cy="1543050"/>
          </a:xfrm>
          <a:prstGeom prst="rect">
            <a:avLst/>
          </a:prstGeom>
          <a:gradFill>
            <a:gsLst>
              <a:gs pos="0">
                <a:schemeClr val="accent1">
                  <a:lumMod val="75000"/>
                </a:schemeClr>
              </a:gs>
              <a:gs pos="50000">
                <a:srgbClr val="FFFFFF"/>
              </a:gs>
              <a:gs pos="100000">
                <a:schemeClr val="accent1">
                  <a:lumMod val="75000"/>
                </a:schemeClr>
              </a:gs>
            </a:gsLst>
            <a:lin ang="5400000" scaled="1"/>
          </a:gradFill>
          <a:ln>
            <a:noFill/>
          </a:ln>
          <a:effectLst/>
        </p:spPr>
        <p:txBody>
          <a:bodyPr wrap="none" lIns="205740" tIns="102870" rIns="205740" bIns="102870" anchor="ctr"/>
          <a:lstStyle/>
          <a:p>
            <a:pPr algn="ctr" defTabSz="4703763"/>
            <a:r>
              <a:rPr lang="en-US" sz="5600" b="1"/>
              <a:t>References</a:t>
            </a:r>
          </a:p>
        </p:txBody>
      </p:sp>
      <p:sp>
        <p:nvSpPr>
          <p:cNvPr id="2060" name="Text Box 16"/>
          <p:cNvSpPr txBox="1">
            <a:spLocks noChangeArrowheads="1"/>
          </p:cNvSpPr>
          <p:nvPr/>
        </p:nvSpPr>
        <p:spPr bwMode="auto">
          <a:xfrm>
            <a:off x="32613600" y="29146500"/>
            <a:ext cx="9753600" cy="294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5740" tIns="102870" rIns="205740" bIns="102870">
            <a:spAutoFit/>
          </a:bodyPr>
          <a:lstStyle>
            <a:lvl1pPr defTabSz="4703763" eaLnBrk="0" hangingPunct="0">
              <a:defRPr sz="4500">
                <a:solidFill>
                  <a:schemeClr val="tx1"/>
                </a:solidFill>
                <a:latin typeface="Arial" charset="0"/>
              </a:defRPr>
            </a:lvl1pPr>
            <a:lvl2pPr marL="742950" indent="-285750" defTabSz="4703763" eaLnBrk="0" hangingPunct="0">
              <a:defRPr sz="4500">
                <a:solidFill>
                  <a:schemeClr val="tx1"/>
                </a:solidFill>
                <a:latin typeface="Arial" charset="0"/>
              </a:defRPr>
            </a:lvl2pPr>
            <a:lvl3pPr marL="1143000" indent="-228600" defTabSz="4703763" eaLnBrk="0" hangingPunct="0">
              <a:defRPr sz="4500">
                <a:solidFill>
                  <a:schemeClr val="tx1"/>
                </a:solidFill>
                <a:latin typeface="Arial" charset="0"/>
              </a:defRPr>
            </a:lvl3pPr>
            <a:lvl4pPr marL="1600200" indent="-228600" defTabSz="4703763" eaLnBrk="0" hangingPunct="0">
              <a:defRPr sz="4500">
                <a:solidFill>
                  <a:schemeClr val="tx1"/>
                </a:solidFill>
                <a:latin typeface="Arial" charset="0"/>
              </a:defRPr>
            </a:lvl4pPr>
            <a:lvl5pPr marL="2057400" indent="-228600" defTabSz="4703763" eaLnBrk="0" hangingPunct="0">
              <a:defRPr sz="4500">
                <a:solidFill>
                  <a:schemeClr val="tx1"/>
                </a:solidFill>
                <a:latin typeface="Arial" charset="0"/>
              </a:defRPr>
            </a:lvl5pPr>
            <a:lvl6pPr marL="2514600" indent="-228600" defTabSz="4703763" eaLnBrk="0" fontAlgn="base" hangingPunct="0">
              <a:spcBef>
                <a:spcPct val="0"/>
              </a:spcBef>
              <a:spcAft>
                <a:spcPct val="0"/>
              </a:spcAft>
              <a:defRPr sz="4500">
                <a:solidFill>
                  <a:schemeClr val="tx1"/>
                </a:solidFill>
                <a:latin typeface="Arial" charset="0"/>
              </a:defRPr>
            </a:lvl6pPr>
            <a:lvl7pPr marL="2971800" indent="-228600" defTabSz="4703763" eaLnBrk="0" fontAlgn="base" hangingPunct="0">
              <a:spcBef>
                <a:spcPct val="0"/>
              </a:spcBef>
              <a:spcAft>
                <a:spcPct val="0"/>
              </a:spcAft>
              <a:defRPr sz="4500">
                <a:solidFill>
                  <a:schemeClr val="tx1"/>
                </a:solidFill>
                <a:latin typeface="Arial" charset="0"/>
              </a:defRPr>
            </a:lvl7pPr>
            <a:lvl8pPr marL="3429000" indent="-228600" defTabSz="4703763" eaLnBrk="0" fontAlgn="base" hangingPunct="0">
              <a:spcBef>
                <a:spcPct val="0"/>
              </a:spcBef>
              <a:spcAft>
                <a:spcPct val="0"/>
              </a:spcAft>
              <a:defRPr sz="4500">
                <a:solidFill>
                  <a:schemeClr val="tx1"/>
                </a:solidFill>
                <a:latin typeface="Arial" charset="0"/>
              </a:defRPr>
            </a:lvl8pPr>
            <a:lvl9pPr marL="3886200" indent="-228600" defTabSz="4703763" eaLnBrk="0" fontAlgn="base" hangingPunct="0">
              <a:spcBef>
                <a:spcPct val="0"/>
              </a:spcBef>
              <a:spcAft>
                <a:spcPct val="0"/>
              </a:spcAft>
              <a:defRPr sz="4500">
                <a:solidFill>
                  <a:schemeClr val="tx1"/>
                </a:solidFill>
                <a:latin typeface="Arial" charset="0"/>
              </a:defRPr>
            </a:lvl9pPr>
          </a:lstStyle>
          <a:p>
            <a:pPr eaLnBrk="1" hangingPunct="1">
              <a:spcBef>
                <a:spcPct val="50000"/>
              </a:spcBef>
            </a:pPr>
            <a:r>
              <a:rPr lang="en-US"/>
              <a:t>Insert your references here</a:t>
            </a:r>
          </a:p>
          <a:p>
            <a:pPr eaLnBrk="1" hangingPunct="1">
              <a:spcBef>
                <a:spcPct val="50000"/>
              </a:spcBef>
            </a:pPr>
            <a:endParaRPr lang="en-US"/>
          </a:p>
          <a:p>
            <a:pPr eaLnBrk="1" hangingPunct="1">
              <a:spcBef>
                <a:spcPct val="50000"/>
              </a:spcBef>
            </a:pPr>
            <a:endParaRPr lang="en-US"/>
          </a:p>
        </p:txBody>
      </p:sp>
      <p:sp>
        <p:nvSpPr>
          <p:cNvPr id="2061" name="Text Box 17"/>
          <p:cNvSpPr txBox="1">
            <a:spLocks noChangeArrowheads="1"/>
          </p:cNvSpPr>
          <p:nvPr/>
        </p:nvSpPr>
        <p:spPr bwMode="auto">
          <a:xfrm>
            <a:off x="22148800" y="7372350"/>
            <a:ext cx="9906000" cy="1674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5740" tIns="102870" rIns="205740" bIns="102870">
            <a:spAutoFit/>
          </a:bodyPr>
          <a:lstStyle>
            <a:lvl1pPr defTabSz="4703763" eaLnBrk="0" hangingPunct="0">
              <a:defRPr sz="4500">
                <a:solidFill>
                  <a:schemeClr val="tx1"/>
                </a:solidFill>
                <a:latin typeface="Arial" charset="0"/>
              </a:defRPr>
            </a:lvl1pPr>
            <a:lvl2pPr marL="742950" indent="-285750" defTabSz="4703763" eaLnBrk="0" hangingPunct="0">
              <a:defRPr sz="4500">
                <a:solidFill>
                  <a:schemeClr val="tx1"/>
                </a:solidFill>
                <a:latin typeface="Arial" charset="0"/>
              </a:defRPr>
            </a:lvl2pPr>
            <a:lvl3pPr marL="1143000" indent="-228600" defTabSz="4703763" eaLnBrk="0" hangingPunct="0">
              <a:defRPr sz="4500">
                <a:solidFill>
                  <a:schemeClr val="tx1"/>
                </a:solidFill>
                <a:latin typeface="Arial" charset="0"/>
              </a:defRPr>
            </a:lvl3pPr>
            <a:lvl4pPr marL="1600200" indent="-228600" defTabSz="4703763" eaLnBrk="0" hangingPunct="0">
              <a:defRPr sz="4500">
                <a:solidFill>
                  <a:schemeClr val="tx1"/>
                </a:solidFill>
                <a:latin typeface="Arial" charset="0"/>
              </a:defRPr>
            </a:lvl4pPr>
            <a:lvl5pPr marL="2057400" indent="-228600" defTabSz="4703763" eaLnBrk="0" hangingPunct="0">
              <a:defRPr sz="4500">
                <a:solidFill>
                  <a:schemeClr val="tx1"/>
                </a:solidFill>
                <a:latin typeface="Arial" charset="0"/>
              </a:defRPr>
            </a:lvl5pPr>
            <a:lvl6pPr marL="2514600" indent="-228600" defTabSz="4703763" eaLnBrk="0" fontAlgn="base" hangingPunct="0">
              <a:spcBef>
                <a:spcPct val="0"/>
              </a:spcBef>
              <a:spcAft>
                <a:spcPct val="0"/>
              </a:spcAft>
              <a:defRPr sz="4500">
                <a:solidFill>
                  <a:schemeClr val="tx1"/>
                </a:solidFill>
                <a:latin typeface="Arial" charset="0"/>
              </a:defRPr>
            </a:lvl6pPr>
            <a:lvl7pPr marL="2971800" indent="-228600" defTabSz="4703763" eaLnBrk="0" fontAlgn="base" hangingPunct="0">
              <a:spcBef>
                <a:spcPct val="0"/>
              </a:spcBef>
              <a:spcAft>
                <a:spcPct val="0"/>
              </a:spcAft>
              <a:defRPr sz="4500">
                <a:solidFill>
                  <a:schemeClr val="tx1"/>
                </a:solidFill>
                <a:latin typeface="Arial" charset="0"/>
              </a:defRPr>
            </a:lvl7pPr>
            <a:lvl8pPr marL="3429000" indent="-228600" defTabSz="4703763" eaLnBrk="0" fontAlgn="base" hangingPunct="0">
              <a:spcBef>
                <a:spcPct val="0"/>
              </a:spcBef>
              <a:spcAft>
                <a:spcPct val="0"/>
              </a:spcAft>
              <a:defRPr sz="4500">
                <a:solidFill>
                  <a:schemeClr val="tx1"/>
                </a:solidFill>
                <a:latin typeface="Arial" charset="0"/>
              </a:defRPr>
            </a:lvl8pPr>
            <a:lvl9pPr marL="3886200" indent="-228600" defTabSz="4703763" eaLnBrk="0" fontAlgn="base" hangingPunct="0">
              <a:spcBef>
                <a:spcPct val="0"/>
              </a:spcBef>
              <a:spcAft>
                <a:spcPct val="0"/>
              </a:spcAft>
              <a:defRPr sz="4500">
                <a:solidFill>
                  <a:schemeClr val="tx1"/>
                </a:solidFill>
                <a:latin typeface="Arial" charset="0"/>
              </a:defRPr>
            </a:lvl9pPr>
          </a:lstStyle>
          <a:p>
            <a:pPr eaLnBrk="1" hangingPunct="1">
              <a:spcBef>
                <a:spcPct val="50000"/>
              </a:spcBef>
            </a:pPr>
            <a:r>
              <a:rPr lang="en-US"/>
              <a:t>Insert your text here. Remember, the template is only to get you started, and can be changed to suit your unique needs</a:t>
            </a:r>
          </a:p>
          <a:p>
            <a:pPr eaLnBrk="1" hangingPunct="1">
              <a:spcBef>
                <a:spcPct val="50000"/>
              </a:spcBef>
            </a:pPr>
            <a:endParaRPr lang="en-US"/>
          </a:p>
          <a:p>
            <a:pPr eaLnBrk="1" hangingPunct="1">
              <a:spcBef>
                <a:spcPct val="50000"/>
              </a:spcBef>
            </a:pPr>
            <a:endParaRPr lang="en-US" sz="9300"/>
          </a:p>
          <a:p>
            <a:pPr eaLnBrk="1" hangingPunct="1">
              <a:spcBef>
                <a:spcPct val="50000"/>
              </a:spcBef>
            </a:pPr>
            <a:endParaRPr lang="en-US" sz="9300"/>
          </a:p>
          <a:p>
            <a:pPr eaLnBrk="1" hangingPunct="1">
              <a:spcBef>
                <a:spcPct val="50000"/>
              </a:spcBef>
            </a:pPr>
            <a:endParaRPr lang="en-US" sz="9300"/>
          </a:p>
          <a:p>
            <a:pPr eaLnBrk="1" hangingPunct="1">
              <a:spcBef>
                <a:spcPct val="50000"/>
              </a:spcBef>
            </a:pPr>
            <a:endParaRPr lang="en-US" sz="9300"/>
          </a:p>
          <a:p>
            <a:pPr eaLnBrk="1" hangingPunct="1">
              <a:spcBef>
                <a:spcPct val="50000"/>
              </a:spcBef>
            </a:pPr>
            <a:endParaRPr lang="en-US" sz="9300"/>
          </a:p>
          <a:p>
            <a:pPr eaLnBrk="1" hangingPunct="1">
              <a:spcBef>
                <a:spcPct val="50000"/>
              </a:spcBef>
            </a:pPr>
            <a:endParaRPr lang="en-US" sz="9300"/>
          </a:p>
        </p:txBody>
      </p:sp>
      <p:sp>
        <p:nvSpPr>
          <p:cNvPr id="2062" name="Text Box 19"/>
          <p:cNvSpPr txBox="1">
            <a:spLocks noChangeArrowheads="1"/>
          </p:cNvSpPr>
          <p:nvPr/>
        </p:nvSpPr>
        <p:spPr bwMode="auto">
          <a:xfrm>
            <a:off x="11518900" y="7372350"/>
            <a:ext cx="9906000" cy="2043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5740" tIns="102870" rIns="205740" bIns="102870">
            <a:spAutoFit/>
          </a:bodyPr>
          <a:lstStyle>
            <a:lvl1pPr defTabSz="4703763" eaLnBrk="0" hangingPunct="0">
              <a:defRPr sz="4500">
                <a:solidFill>
                  <a:schemeClr val="tx1"/>
                </a:solidFill>
                <a:latin typeface="Arial" charset="0"/>
              </a:defRPr>
            </a:lvl1pPr>
            <a:lvl2pPr marL="742950" indent="-285750" defTabSz="4703763" eaLnBrk="0" hangingPunct="0">
              <a:defRPr sz="4500">
                <a:solidFill>
                  <a:schemeClr val="tx1"/>
                </a:solidFill>
                <a:latin typeface="Arial" charset="0"/>
              </a:defRPr>
            </a:lvl2pPr>
            <a:lvl3pPr marL="1143000" indent="-228600" defTabSz="4703763" eaLnBrk="0" hangingPunct="0">
              <a:defRPr sz="4500">
                <a:solidFill>
                  <a:schemeClr val="tx1"/>
                </a:solidFill>
                <a:latin typeface="Arial" charset="0"/>
              </a:defRPr>
            </a:lvl3pPr>
            <a:lvl4pPr marL="1600200" indent="-228600" defTabSz="4703763" eaLnBrk="0" hangingPunct="0">
              <a:defRPr sz="4500">
                <a:solidFill>
                  <a:schemeClr val="tx1"/>
                </a:solidFill>
                <a:latin typeface="Arial" charset="0"/>
              </a:defRPr>
            </a:lvl4pPr>
            <a:lvl5pPr marL="2057400" indent="-228600" defTabSz="4703763" eaLnBrk="0" hangingPunct="0">
              <a:defRPr sz="4500">
                <a:solidFill>
                  <a:schemeClr val="tx1"/>
                </a:solidFill>
                <a:latin typeface="Arial" charset="0"/>
              </a:defRPr>
            </a:lvl5pPr>
            <a:lvl6pPr marL="2514600" indent="-228600" defTabSz="4703763" eaLnBrk="0" fontAlgn="base" hangingPunct="0">
              <a:spcBef>
                <a:spcPct val="0"/>
              </a:spcBef>
              <a:spcAft>
                <a:spcPct val="0"/>
              </a:spcAft>
              <a:defRPr sz="4500">
                <a:solidFill>
                  <a:schemeClr val="tx1"/>
                </a:solidFill>
                <a:latin typeface="Arial" charset="0"/>
              </a:defRPr>
            </a:lvl6pPr>
            <a:lvl7pPr marL="2971800" indent="-228600" defTabSz="4703763" eaLnBrk="0" fontAlgn="base" hangingPunct="0">
              <a:spcBef>
                <a:spcPct val="0"/>
              </a:spcBef>
              <a:spcAft>
                <a:spcPct val="0"/>
              </a:spcAft>
              <a:defRPr sz="4500">
                <a:solidFill>
                  <a:schemeClr val="tx1"/>
                </a:solidFill>
                <a:latin typeface="Arial" charset="0"/>
              </a:defRPr>
            </a:lvl7pPr>
            <a:lvl8pPr marL="3429000" indent="-228600" defTabSz="4703763" eaLnBrk="0" fontAlgn="base" hangingPunct="0">
              <a:spcBef>
                <a:spcPct val="0"/>
              </a:spcBef>
              <a:spcAft>
                <a:spcPct val="0"/>
              </a:spcAft>
              <a:defRPr sz="4500">
                <a:solidFill>
                  <a:schemeClr val="tx1"/>
                </a:solidFill>
                <a:latin typeface="Arial" charset="0"/>
              </a:defRPr>
            </a:lvl8pPr>
            <a:lvl9pPr marL="3886200" indent="-228600" defTabSz="4703763" eaLnBrk="0" fontAlgn="base" hangingPunct="0">
              <a:spcBef>
                <a:spcPct val="0"/>
              </a:spcBef>
              <a:spcAft>
                <a:spcPct val="0"/>
              </a:spcAft>
              <a:defRPr sz="4500">
                <a:solidFill>
                  <a:schemeClr val="tx1"/>
                </a:solidFill>
                <a:latin typeface="Arial" charset="0"/>
              </a:defRPr>
            </a:lvl9pPr>
          </a:lstStyle>
          <a:p>
            <a:pPr eaLnBrk="1" hangingPunct="1">
              <a:spcBef>
                <a:spcPct val="50000"/>
              </a:spcBef>
            </a:pPr>
            <a:r>
              <a:rPr lang="en-US"/>
              <a:t>Insert your text here. </a:t>
            </a:r>
          </a:p>
          <a:p>
            <a:pPr eaLnBrk="1" hangingPunct="1">
              <a:spcBef>
                <a:spcPct val="50000"/>
              </a:spcBef>
            </a:pPr>
            <a:endParaRPr lang="en-US"/>
          </a:p>
          <a:p>
            <a:pPr eaLnBrk="1" hangingPunct="1">
              <a:spcBef>
                <a:spcPct val="50000"/>
              </a:spcBef>
            </a:pPr>
            <a:endParaRPr lang="en-US"/>
          </a:p>
          <a:p>
            <a:pPr eaLnBrk="1" hangingPunct="1">
              <a:spcBef>
                <a:spcPct val="50000"/>
              </a:spcBef>
            </a:pPr>
            <a:endParaRPr lang="en-US"/>
          </a:p>
          <a:p>
            <a:pPr eaLnBrk="1" hangingPunct="1">
              <a:spcBef>
                <a:spcPct val="50000"/>
              </a:spcBef>
            </a:pPr>
            <a:endParaRPr lang="en-US"/>
          </a:p>
          <a:p>
            <a:pPr eaLnBrk="1" hangingPunct="1">
              <a:spcBef>
                <a:spcPct val="50000"/>
              </a:spcBef>
            </a:pPr>
            <a:endParaRPr lang="en-US"/>
          </a:p>
          <a:p>
            <a:pPr eaLnBrk="1" hangingPunct="1">
              <a:spcBef>
                <a:spcPct val="50000"/>
              </a:spcBef>
            </a:pPr>
            <a:endParaRPr lang="en-US"/>
          </a:p>
          <a:p>
            <a:pPr eaLnBrk="1" hangingPunct="1">
              <a:spcBef>
                <a:spcPct val="50000"/>
              </a:spcBef>
            </a:pPr>
            <a:endParaRPr lang="en-US"/>
          </a:p>
          <a:p>
            <a:pPr eaLnBrk="1" hangingPunct="1">
              <a:spcBef>
                <a:spcPct val="50000"/>
              </a:spcBef>
            </a:pPr>
            <a:endParaRPr lang="en-US"/>
          </a:p>
          <a:p>
            <a:pPr eaLnBrk="1" hangingPunct="1">
              <a:spcBef>
                <a:spcPct val="50000"/>
              </a:spcBef>
            </a:pPr>
            <a:endParaRPr lang="en-US"/>
          </a:p>
          <a:p>
            <a:pPr eaLnBrk="1" hangingPunct="1">
              <a:spcBef>
                <a:spcPct val="50000"/>
              </a:spcBef>
            </a:pPr>
            <a:endParaRPr lang="en-US"/>
          </a:p>
          <a:p>
            <a:pPr eaLnBrk="1" hangingPunct="1">
              <a:spcBef>
                <a:spcPct val="50000"/>
              </a:spcBef>
            </a:pPr>
            <a:endParaRPr lang="en-US"/>
          </a:p>
          <a:p>
            <a:pPr eaLnBrk="1" hangingPunct="1">
              <a:spcBef>
                <a:spcPct val="50000"/>
              </a:spcBef>
            </a:pPr>
            <a:endParaRPr lang="en-US"/>
          </a:p>
          <a:p>
            <a:pPr eaLnBrk="1" hangingPunct="1">
              <a:spcBef>
                <a:spcPct val="50000"/>
              </a:spcBef>
            </a:pPr>
            <a:endParaRPr lang="en-US"/>
          </a:p>
          <a:p>
            <a:pPr eaLnBrk="1" hangingPunct="1">
              <a:spcBef>
                <a:spcPct val="50000"/>
              </a:spcBef>
            </a:pPr>
            <a:endParaRPr lang="en-US"/>
          </a:p>
          <a:p>
            <a:pPr eaLnBrk="1" hangingPunct="1">
              <a:spcBef>
                <a:spcPct val="50000"/>
              </a:spcBef>
            </a:pPr>
            <a:endParaRPr lang="en-US"/>
          </a:p>
          <a:p>
            <a:pPr eaLnBrk="1" hangingPunct="1">
              <a:spcBef>
                <a:spcPct val="50000"/>
              </a:spcBef>
            </a:pPr>
            <a:endParaRPr lang="en-US"/>
          </a:p>
          <a:p>
            <a:pPr eaLnBrk="1" hangingPunct="1">
              <a:spcBef>
                <a:spcPct val="50000"/>
              </a:spcBef>
            </a:pPr>
            <a:endParaRPr lang="en-US"/>
          </a:p>
          <a:p>
            <a:pPr eaLnBrk="1" hangingPunct="1">
              <a:spcBef>
                <a:spcPct val="50000"/>
              </a:spcBef>
            </a:pPr>
            <a:endParaRPr lang="en-US"/>
          </a:p>
          <a:p>
            <a:pPr eaLnBrk="1" hangingPunct="1">
              <a:spcBef>
                <a:spcPct val="50000"/>
              </a:spcBef>
            </a:pPr>
            <a:endParaRPr lang="en-US"/>
          </a:p>
        </p:txBody>
      </p:sp>
      <p:sp>
        <p:nvSpPr>
          <p:cNvPr id="2063" name="Text Box 24"/>
          <p:cNvSpPr txBox="1">
            <a:spLocks noChangeArrowheads="1"/>
          </p:cNvSpPr>
          <p:nvPr/>
        </p:nvSpPr>
        <p:spPr bwMode="auto">
          <a:xfrm>
            <a:off x="32775525" y="7372350"/>
            <a:ext cx="9642475" cy="1674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5740" tIns="102870" rIns="205740" bIns="102870">
            <a:spAutoFit/>
          </a:bodyPr>
          <a:lstStyle>
            <a:lvl1pPr defTabSz="4703763" eaLnBrk="0" hangingPunct="0">
              <a:defRPr sz="4500">
                <a:solidFill>
                  <a:schemeClr val="tx1"/>
                </a:solidFill>
                <a:latin typeface="Arial" charset="0"/>
              </a:defRPr>
            </a:lvl1pPr>
            <a:lvl2pPr marL="742950" indent="-285750" defTabSz="4703763" eaLnBrk="0" hangingPunct="0">
              <a:defRPr sz="4500">
                <a:solidFill>
                  <a:schemeClr val="tx1"/>
                </a:solidFill>
                <a:latin typeface="Arial" charset="0"/>
              </a:defRPr>
            </a:lvl2pPr>
            <a:lvl3pPr marL="1143000" indent="-228600" defTabSz="4703763" eaLnBrk="0" hangingPunct="0">
              <a:defRPr sz="4500">
                <a:solidFill>
                  <a:schemeClr val="tx1"/>
                </a:solidFill>
                <a:latin typeface="Arial" charset="0"/>
              </a:defRPr>
            </a:lvl3pPr>
            <a:lvl4pPr marL="1600200" indent="-228600" defTabSz="4703763" eaLnBrk="0" hangingPunct="0">
              <a:defRPr sz="4500">
                <a:solidFill>
                  <a:schemeClr val="tx1"/>
                </a:solidFill>
                <a:latin typeface="Arial" charset="0"/>
              </a:defRPr>
            </a:lvl4pPr>
            <a:lvl5pPr marL="2057400" indent="-228600" defTabSz="4703763" eaLnBrk="0" hangingPunct="0">
              <a:defRPr sz="4500">
                <a:solidFill>
                  <a:schemeClr val="tx1"/>
                </a:solidFill>
                <a:latin typeface="Arial" charset="0"/>
              </a:defRPr>
            </a:lvl5pPr>
            <a:lvl6pPr marL="2514600" indent="-228600" defTabSz="4703763" eaLnBrk="0" fontAlgn="base" hangingPunct="0">
              <a:spcBef>
                <a:spcPct val="0"/>
              </a:spcBef>
              <a:spcAft>
                <a:spcPct val="0"/>
              </a:spcAft>
              <a:defRPr sz="4500">
                <a:solidFill>
                  <a:schemeClr val="tx1"/>
                </a:solidFill>
                <a:latin typeface="Arial" charset="0"/>
              </a:defRPr>
            </a:lvl6pPr>
            <a:lvl7pPr marL="2971800" indent="-228600" defTabSz="4703763" eaLnBrk="0" fontAlgn="base" hangingPunct="0">
              <a:spcBef>
                <a:spcPct val="0"/>
              </a:spcBef>
              <a:spcAft>
                <a:spcPct val="0"/>
              </a:spcAft>
              <a:defRPr sz="4500">
                <a:solidFill>
                  <a:schemeClr val="tx1"/>
                </a:solidFill>
                <a:latin typeface="Arial" charset="0"/>
              </a:defRPr>
            </a:lvl7pPr>
            <a:lvl8pPr marL="3429000" indent="-228600" defTabSz="4703763" eaLnBrk="0" fontAlgn="base" hangingPunct="0">
              <a:spcBef>
                <a:spcPct val="0"/>
              </a:spcBef>
              <a:spcAft>
                <a:spcPct val="0"/>
              </a:spcAft>
              <a:defRPr sz="4500">
                <a:solidFill>
                  <a:schemeClr val="tx1"/>
                </a:solidFill>
                <a:latin typeface="Arial" charset="0"/>
              </a:defRPr>
            </a:lvl8pPr>
            <a:lvl9pPr marL="3886200" indent="-228600" defTabSz="4703763" eaLnBrk="0" fontAlgn="base" hangingPunct="0">
              <a:spcBef>
                <a:spcPct val="0"/>
              </a:spcBef>
              <a:spcAft>
                <a:spcPct val="0"/>
              </a:spcAft>
              <a:defRPr sz="4500">
                <a:solidFill>
                  <a:schemeClr val="tx1"/>
                </a:solidFill>
                <a:latin typeface="Arial" charset="0"/>
              </a:defRPr>
            </a:lvl9pPr>
          </a:lstStyle>
          <a:p>
            <a:pPr eaLnBrk="1" hangingPunct="1">
              <a:spcBef>
                <a:spcPct val="50000"/>
              </a:spcBef>
            </a:pPr>
            <a:r>
              <a:rPr lang="en-US"/>
              <a:t>Insert your text here. Remember, the template is only to get you started, and can be changed to suit your unique needs</a:t>
            </a:r>
          </a:p>
          <a:p>
            <a:pPr eaLnBrk="1" hangingPunct="1">
              <a:spcBef>
                <a:spcPct val="50000"/>
              </a:spcBef>
            </a:pPr>
            <a:endParaRPr lang="en-US"/>
          </a:p>
          <a:p>
            <a:pPr eaLnBrk="1" hangingPunct="1">
              <a:spcBef>
                <a:spcPct val="50000"/>
              </a:spcBef>
            </a:pPr>
            <a:endParaRPr lang="en-US" sz="9300"/>
          </a:p>
          <a:p>
            <a:pPr eaLnBrk="1" hangingPunct="1">
              <a:spcBef>
                <a:spcPct val="50000"/>
              </a:spcBef>
            </a:pPr>
            <a:endParaRPr lang="en-US" sz="9300"/>
          </a:p>
          <a:p>
            <a:pPr eaLnBrk="1" hangingPunct="1">
              <a:spcBef>
                <a:spcPct val="50000"/>
              </a:spcBef>
            </a:pPr>
            <a:endParaRPr lang="en-US" sz="9300"/>
          </a:p>
          <a:p>
            <a:pPr eaLnBrk="1" hangingPunct="1">
              <a:spcBef>
                <a:spcPct val="50000"/>
              </a:spcBef>
            </a:pPr>
            <a:endParaRPr lang="en-US" sz="9300"/>
          </a:p>
          <a:p>
            <a:pPr eaLnBrk="1" hangingPunct="1">
              <a:spcBef>
                <a:spcPct val="50000"/>
              </a:spcBef>
            </a:pPr>
            <a:endParaRPr lang="en-US" sz="9300"/>
          </a:p>
          <a:p>
            <a:pPr eaLnBrk="1" hangingPunct="1">
              <a:spcBef>
                <a:spcPct val="50000"/>
              </a:spcBef>
            </a:pPr>
            <a:endParaRPr lang="en-US" sz="9300"/>
          </a:p>
        </p:txBody>
      </p:sp>
      <p:sp>
        <p:nvSpPr>
          <p:cNvPr id="2064" name="Text Box 48"/>
          <p:cNvSpPr txBox="1">
            <a:spLocks noChangeArrowheads="1"/>
          </p:cNvSpPr>
          <p:nvPr/>
        </p:nvSpPr>
        <p:spPr bwMode="auto">
          <a:xfrm>
            <a:off x="9715500" y="9829800"/>
            <a:ext cx="24460200" cy="14649450"/>
          </a:xfrm>
          <a:prstGeom prst="rect">
            <a:avLst/>
          </a:prstGeom>
          <a:solidFill>
            <a:srgbClr val="EAEAEA"/>
          </a:solidFill>
          <a:ln w="381000">
            <a:solidFill>
              <a:srgbClr val="FF0000"/>
            </a:solidFill>
            <a:miter lim="800000"/>
            <a:headEnd/>
            <a:tailEnd/>
          </a:ln>
        </p:spPr>
        <p:txBody>
          <a:bodyPr lIns="365760" tIns="365760" rIns="365760" bIns="365760">
            <a:spAutoFit/>
          </a:bodyPr>
          <a:lstStyle>
            <a:lvl1pPr defTabSz="3762375" eaLnBrk="0" hangingPunct="0">
              <a:defRPr sz="4500">
                <a:solidFill>
                  <a:schemeClr val="tx1"/>
                </a:solidFill>
                <a:latin typeface="Arial" charset="0"/>
              </a:defRPr>
            </a:lvl1pPr>
            <a:lvl2pPr marL="742950" indent="-285750" defTabSz="3762375" eaLnBrk="0" hangingPunct="0">
              <a:defRPr sz="4500">
                <a:solidFill>
                  <a:schemeClr val="tx1"/>
                </a:solidFill>
                <a:latin typeface="Arial" charset="0"/>
              </a:defRPr>
            </a:lvl2pPr>
            <a:lvl3pPr marL="1143000" indent="-228600" defTabSz="3762375" eaLnBrk="0" hangingPunct="0">
              <a:defRPr sz="4500">
                <a:solidFill>
                  <a:schemeClr val="tx1"/>
                </a:solidFill>
                <a:latin typeface="Arial" charset="0"/>
              </a:defRPr>
            </a:lvl3pPr>
            <a:lvl4pPr marL="1600200" indent="-228600" defTabSz="3762375" eaLnBrk="0" hangingPunct="0">
              <a:defRPr sz="4500">
                <a:solidFill>
                  <a:schemeClr val="tx1"/>
                </a:solidFill>
                <a:latin typeface="Arial" charset="0"/>
              </a:defRPr>
            </a:lvl4pPr>
            <a:lvl5pPr marL="2057400" indent="-228600" defTabSz="3762375" eaLnBrk="0" hangingPunct="0">
              <a:defRPr sz="4500">
                <a:solidFill>
                  <a:schemeClr val="tx1"/>
                </a:solidFill>
                <a:latin typeface="Arial" charset="0"/>
              </a:defRPr>
            </a:lvl5pPr>
            <a:lvl6pPr marL="2514600" indent="-228600" defTabSz="3762375" eaLnBrk="0" fontAlgn="base" hangingPunct="0">
              <a:spcBef>
                <a:spcPct val="0"/>
              </a:spcBef>
              <a:spcAft>
                <a:spcPct val="0"/>
              </a:spcAft>
              <a:defRPr sz="4500">
                <a:solidFill>
                  <a:schemeClr val="tx1"/>
                </a:solidFill>
                <a:latin typeface="Arial" charset="0"/>
              </a:defRPr>
            </a:lvl6pPr>
            <a:lvl7pPr marL="2971800" indent="-228600" defTabSz="3762375" eaLnBrk="0" fontAlgn="base" hangingPunct="0">
              <a:spcBef>
                <a:spcPct val="0"/>
              </a:spcBef>
              <a:spcAft>
                <a:spcPct val="0"/>
              </a:spcAft>
              <a:defRPr sz="4500">
                <a:solidFill>
                  <a:schemeClr val="tx1"/>
                </a:solidFill>
                <a:latin typeface="Arial" charset="0"/>
              </a:defRPr>
            </a:lvl7pPr>
            <a:lvl8pPr marL="3429000" indent="-228600" defTabSz="3762375" eaLnBrk="0" fontAlgn="base" hangingPunct="0">
              <a:spcBef>
                <a:spcPct val="0"/>
              </a:spcBef>
              <a:spcAft>
                <a:spcPct val="0"/>
              </a:spcAft>
              <a:defRPr sz="4500">
                <a:solidFill>
                  <a:schemeClr val="tx1"/>
                </a:solidFill>
                <a:latin typeface="Arial" charset="0"/>
              </a:defRPr>
            </a:lvl8pPr>
            <a:lvl9pPr marL="3886200" indent="-228600" defTabSz="3762375" eaLnBrk="0" fontAlgn="base" hangingPunct="0">
              <a:spcBef>
                <a:spcPct val="0"/>
              </a:spcBef>
              <a:spcAft>
                <a:spcPct val="0"/>
              </a:spcAft>
              <a:defRPr sz="4500">
                <a:solidFill>
                  <a:schemeClr val="tx1"/>
                </a:solidFill>
                <a:latin typeface="Arial" charset="0"/>
              </a:defRPr>
            </a:lvl9pPr>
          </a:lstStyle>
          <a:p>
            <a:pPr eaLnBrk="1" hangingPunct="1"/>
            <a:r>
              <a:rPr lang="en-US" altLang="ja-JP" sz="4600" dirty="0">
                <a:latin typeface="Calibri" pitchFamily="34" charset="0"/>
                <a:ea typeface="ＭＳ Ｐゴシック" charset="-128"/>
              </a:rPr>
              <a:t>This poster template complements of MakeSigns.com</a:t>
            </a:r>
          </a:p>
          <a:p>
            <a:pPr eaLnBrk="1" hangingPunct="1"/>
            <a:r>
              <a:rPr lang="en-US" altLang="ja-JP" sz="4600" dirty="0">
                <a:latin typeface="Calibri" pitchFamily="34" charset="0"/>
                <a:ea typeface="ＭＳ Ｐゴシック" charset="-128"/>
              </a:rPr>
              <a:t> </a:t>
            </a:r>
          </a:p>
          <a:p>
            <a:pPr eaLnBrk="1" hangingPunct="1"/>
            <a:r>
              <a:rPr lang="en-US" altLang="ja-JP" sz="4600" dirty="0">
                <a:latin typeface="Calibri" pitchFamily="34" charset="0"/>
                <a:ea typeface="ＭＳ Ｐゴシック" charset="-128"/>
              </a:rPr>
              <a:t>If you opened this file directly from a web browser, you’ll want to save it to your computer before adding your poster information.</a:t>
            </a:r>
            <a:br>
              <a:rPr lang="en-US" altLang="ja-JP" sz="4600" dirty="0">
                <a:latin typeface="Calibri" pitchFamily="34" charset="0"/>
                <a:ea typeface="ＭＳ Ｐゴシック" charset="-128"/>
              </a:rPr>
            </a:br>
            <a:endParaRPr lang="en-US" altLang="ja-JP" sz="4600" dirty="0">
              <a:latin typeface="Calibri" pitchFamily="34" charset="0"/>
              <a:ea typeface="ＭＳ Ｐゴシック" charset="-128"/>
            </a:endParaRPr>
          </a:p>
          <a:p>
            <a:pPr eaLnBrk="1" hangingPunct="1"/>
            <a:r>
              <a:rPr lang="en-US" altLang="ja-JP" sz="4600" dirty="0">
                <a:latin typeface="Calibri" pitchFamily="34" charset="0"/>
                <a:ea typeface="ＭＳ Ｐゴシック" charset="-128"/>
              </a:rPr>
              <a:t>This template has a page size of </a:t>
            </a:r>
            <a:r>
              <a:rPr lang="en-US" altLang="ja-JP" sz="4600" b="1" dirty="0">
                <a:latin typeface="Calibri" pitchFamily="34" charset="0"/>
                <a:ea typeface="ＭＳ Ｐゴシック" charset="-128"/>
              </a:rPr>
              <a:t>36”x 48”</a:t>
            </a:r>
            <a:r>
              <a:rPr lang="en-US" altLang="ja-JP" sz="4600" dirty="0">
                <a:latin typeface="Calibri" pitchFamily="34" charset="0"/>
                <a:ea typeface="ＭＳ Ｐゴシック" charset="-128"/>
              </a:rPr>
              <a:t>. When uploaded at MakeSigns.com, this template can be used to order posters in the following sizes: </a:t>
            </a:r>
            <a:r>
              <a:rPr lang="en-US" altLang="ja-JP" sz="4600" b="1" dirty="0">
                <a:latin typeface="Calibri" pitchFamily="34" charset="0"/>
                <a:ea typeface="ＭＳ Ｐゴシック" charset="-128"/>
              </a:rPr>
              <a:t>36”x 48”, 42”x 56”, 48”x 64”, 31.5” x 42” and 27”x 36”.</a:t>
            </a:r>
            <a:br>
              <a:rPr lang="en-US" altLang="ja-JP" sz="4600" b="1" dirty="0">
                <a:latin typeface="Calibri" pitchFamily="34" charset="0"/>
                <a:ea typeface="ＭＳ Ｐゴシック" charset="-128"/>
              </a:rPr>
            </a:br>
            <a:endParaRPr lang="en-US" altLang="ja-JP" sz="4600" dirty="0">
              <a:latin typeface="Calibri" pitchFamily="34" charset="0"/>
              <a:ea typeface="ＭＳ Ｐゴシック" charset="-128"/>
            </a:endParaRPr>
          </a:p>
          <a:p>
            <a:pPr eaLnBrk="1" hangingPunct="1"/>
            <a:r>
              <a:rPr lang="en-US" altLang="ja-JP" sz="4600" dirty="0">
                <a:latin typeface="Calibri" pitchFamily="34" charset="0"/>
                <a:ea typeface="ＭＳ Ｐゴシック" charset="-128"/>
              </a:rPr>
              <a:t>We recommend that you avoid changing the page size of the template. Please keep in mind, if you do change the page size it will alter the available print sizes listed above.</a:t>
            </a:r>
          </a:p>
          <a:p>
            <a:pPr eaLnBrk="1" hangingPunct="1"/>
            <a:r>
              <a:rPr lang="en-US" altLang="ja-JP" sz="4600" dirty="0">
                <a:latin typeface="Calibri" pitchFamily="34" charset="0"/>
                <a:ea typeface="ＭＳ Ｐゴシック" charset="-128"/>
              </a:rPr>
              <a:t>Any changes to the template size should be done before entering your information.</a:t>
            </a:r>
          </a:p>
          <a:p>
            <a:pPr eaLnBrk="1" hangingPunct="1"/>
            <a:r>
              <a:rPr lang="en-US" altLang="ja-JP" sz="4600" dirty="0">
                <a:latin typeface="Calibri" pitchFamily="34" charset="0"/>
                <a:ea typeface="ＭＳ Ｐゴシック" charset="-128"/>
              </a:rPr>
              <a:t>If you have any questions about </a:t>
            </a:r>
            <a:r>
              <a:rPr lang="en-US" altLang="ja-JP" sz="4600" dirty="0">
                <a:latin typeface="Calibri" pitchFamily="34" charset="0"/>
                <a:ea typeface="ＭＳ Ｐゴシック" charset="-128"/>
                <a:hlinkClick r:id="rId2"/>
              </a:rPr>
              <a:t>creating a scientific poster</a:t>
            </a:r>
            <a:r>
              <a:rPr lang="en-US" altLang="ja-JP" sz="4600" dirty="0">
                <a:latin typeface="Calibri" pitchFamily="34" charset="0"/>
                <a:ea typeface="ＭＳ Ｐゴシック" charset="-128"/>
              </a:rPr>
              <a:t>, visit MakeSigns.com or email us at </a:t>
            </a:r>
            <a:r>
              <a:rPr lang="en-US" altLang="ja-JP" sz="4600" dirty="0">
                <a:latin typeface="Calibri" pitchFamily="34" charset="0"/>
                <a:ea typeface="ＭＳ Ｐゴシック" charset="-128"/>
                <a:hlinkClick r:id="rId3"/>
              </a:rPr>
              <a:t>support@graphicsland.com</a:t>
            </a:r>
            <a:r>
              <a:rPr lang="en-US" altLang="ja-JP" sz="4600" dirty="0">
                <a:latin typeface="Calibri" pitchFamily="34" charset="0"/>
                <a:ea typeface="ＭＳ Ｐゴシック" charset="-128"/>
              </a:rPr>
              <a:t> </a:t>
            </a:r>
          </a:p>
          <a:p>
            <a:pPr eaLnBrk="1" hangingPunct="1"/>
            <a:endParaRPr lang="en-US" altLang="ja-JP" sz="4600" dirty="0">
              <a:latin typeface="Calibri" pitchFamily="34" charset="0"/>
              <a:ea typeface="ＭＳ Ｐゴシック" charset="-128"/>
            </a:endParaRPr>
          </a:p>
          <a:p>
            <a:pPr eaLnBrk="1" hangingPunct="1"/>
            <a:r>
              <a:rPr lang="en-US" altLang="ja-JP" sz="4600" dirty="0">
                <a:latin typeface="Calibri" pitchFamily="34" charset="0"/>
                <a:ea typeface="ＭＳ Ｐゴシック" charset="-128"/>
              </a:rPr>
              <a:t>We offer these poster presentation samples free of charge to help you create and design a poster presentation with ease.</a:t>
            </a:r>
          </a:p>
          <a:p>
            <a:pPr eaLnBrk="1" hangingPunct="1"/>
            <a:endParaRPr lang="en-US" altLang="ja-JP" sz="4600" dirty="0">
              <a:latin typeface="Calibri" pitchFamily="34" charset="0"/>
              <a:ea typeface="ＭＳ Ｐゴシック" charset="-128"/>
            </a:endParaRPr>
          </a:p>
          <a:p>
            <a:pPr eaLnBrk="1" hangingPunct="1"/>
            <a:r>
              <a:rPr lang="en-US" altLang="ja-JP" sz="4600" b="1" dirty="0">
                <a:solidFill>
                  <a:srgbClr val="FF0000"/>
                </a:solidFill>
                <a:latin typeface="Calibri" pitchFamily="34" charset="0"/>
                <a:ea typeface="ＭＳ Ｐゴシック" charset="-128"/>
              </a:rPr>
              <a:t>TO DELETE THIS BOX, CLICK ON THE RED BORDER AND PRESS THE DELETE KEY ON YOUR KEYBOARD.</a:t>
            </a:r>
          </a:p>
          <a:p>
            <a:pPr algn="r" eaLnBrk="1" hangingPunct="1"/>
            <a:r>
              <a:rPr lang="en-US" altLang="ja-JP" sz="3000">
                <a:latin typeface="Calibri" pitchFamily="34" charset="0"/>
                <a:ea typeface="ＭＳ Ｐゴシック" charset="-128"/>
              </a:rPr>
              <a:t>©</a:t>
            </a:r>
            <a:r>
              <a:rPr lang="en-US" altLang="ja-JP" sz="3000" smtClean="0">
                <a:latin typeface="Calibri" pitchFamily="34" charset="0"/>
                <a:ea typeface="ＭＳ Ｐゴシック" charset="-128"/>
              </a:rPr>
              <a:t>2013 </a:t>
            </a:r>
            <a:r>
              <a:rPr lang="en-US" altLang="ja-JP" sz="3000" dirty="0" err="1">
                <a:latin typeface="Calibri" pitchFamily="34" charset="0"/>
                <a:ea typeface="ＭＳ Ｐゴシック" charset="-128"/>
              </a:rPr>
              <a:t>Graphicsland</a:t>
            </a:r>
            <a:endParaRPr lang="en-US" sz="3000" dirty="0">
              <a:latin typeface="Calibri" pitchFamily="34" charset="0"/>
            </a:endParaRPr>
          </a:p>
        </p:txBody>
      </p:sp>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5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148</TotalTime>
  <Words>173</Words>
  <Application>Microsoft Office PowerPoint</Application>
  <PresentationFormat>Custom</PresentationFormat>
  <Paragraphs>66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research poster</dc:title>
  <dc:subject>Free Poster Presentation Example</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JustinD</cp:lastModifiedBy>
  <cp:revision>20</cp:revision>
  <dcterms:created xsi:type="dcterms:W3CDTF">2004-07-27T18:54:58Z</dcterms:created>
  <dcterms:modified xsi:type="dcterms:W3CDTF">2013-06-21T19:57:33Z</dcterms:modified>
  <cp:category>templates for scientific poster</cp:category>
</cp:coreProperties>
</file>