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0" d="100"/>
          <a:sy n="400" d="100"/>
        </p:scale>
        <p:origin x="120" y="63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B20C-C4B3-47AB-9E19-C0A444EF36EC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7E27-808D-4B73-BED6-E118113D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B20C-C4B3-47AB-9E19-C0A444EF36EC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7E27-808D-4B73-BED6-E118113D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5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B20C-C4B3-47AB-9E19-C0A444EF36EC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7E27-808D-4B73-BED6-E118113D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7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B20C-C4B3-47AB-9E19-C0A444EF36EC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7E27-808D-4B73-BED6-E118113D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7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B20C-C4B3-47AB-9E19-C0A444EF36EC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7E27-808D-4B73-BED6-E118113D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6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B20C-C4B3-47AB-9E19-C0A444EF36EC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7E27-808D-4B73-BED6-E118113D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B20C-C4B3-47AB-9E19-C0A444EF36EC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7E27-808D-4B73-BED6-E118113D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3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B20C-C4B3-47AB-9E19-C0A444EF36EC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7E27-808D-4B73-BED6-E118113D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B20C-C4B3-47AB-9E19-C0A444EF36EC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7E27-808D-4B73-BED6-E118113D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9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B20C-C4B3-47AB-9E19-C0A444EF36EC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7E27-808D-4B73-BED6-E118113D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4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B20C-C4B3-47AB-9E19-C0A444EF36EC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7E27-808D-4B73-BED6-E118113D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3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FB20C-C4B3-47AB-9E19-C0A444EF36EC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37E27-808D-4B73-BED6-E118113D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6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63" y="2134589"/>
            <a:ext cx="266455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1143000" y="3119628"/>
            <a:ext cx="621792" cy="18288"/>
            <a:chOff x="1143000" y="3119628"/>
            <a:chExt cx="621792" cy="18288"/>
          </a:xfrm>
        </p:grpSpPr>
        <p:sp>
          <p:nvSpPr>
            <p:cNvPr id="5" name="Rectangle 4"/>
            <p:cNvSpPr>
              <a:spLocks/>
            </p:cNvSpPr>
            <p:nvPr/>
          </p:nvSpPr>
          <p:spPr>
            <a:xfrm>
              <a:off x="1143000" y="3119628"/>
              <a:ext cx="621792" cy="182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>
              <a:spLocks/>
            </p:cNvSpPr>
            <p:nvPr/>
          </p:nvSpPr>
          <p:spPr>
            <a:xfrm>
              <a:off x="1143000" y="3124200"/>
              <a:ext cx="621792" cy="9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68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Tulsa Community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Boirum</dc:creator>
  <cp:lastModifiedBy>Boirum</cp:lastModifiedBy>
  <cp:revision>5</cp:revision>
  <dcterms:created xsi:type="dcterms:W3CDTF">2015-04-16T00:14:44Z</dcterms:created>
  <dcterms:modified xsi:type="dcterms:W3CDTF">2015-04-23T16:28:01Z</dcterms:modified>
</cp:coreProperties>
</file>